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0.37226277372262773</c:v>
                </c:pt>
                <c:pt idx="1">
                  <c:v>0.62773722627737227</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0.37226277372262773</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8.1854289153111246</c:v>
                </c:pt>
                <c:pt idx="1">
                  <c:v>9.2784277416013321</c:v>
                </c:pt>
                <c:pt idx="2">
                  <c:v>6.794394486534622</c:v>
                </c:pt>
                <c:pt idx="3">
                  <c:v>8.24602742201537</c:v>
                </c:pt>
                <c:pt idx="4">
                  <c:v>9.5246778158617502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7.4783958079714701</c:v>
                </c:pt>
                <c:pt idx="1">
                  <c:v>8.8082713417254546</c:v>
                </c:pt>
                <c:pt idx="2">
                  <c:v>6.3305318077747614</c:v>
                </c:pt>
                <c:pt idx="3">
                  <c:v>7.9115582759091447</c:v>
                </c:pt>
                <c:pt idx="4">
                  <c:v>9.2012091662683471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Mid and South Essex NHS Foundation Trust</c:v>
                </c:pt>
                <c:pt idx="2">
                  <c:v>North West Anglia NHS Foundation Trust</c:v>
                </c:pt>
                <c:pt idx="3">
                  <c:v>Milton Keynes University Hospital NHS Foundation Trust</c:v>
                </c:pt>
                <c:pt idx="4">
                  <c:v>West Hertfordshire Teaching Hospitals NHS Trust</c:v>
                </c:pt>
              </c:strCache>
            </c:strRef>
          </c:cat>
          <c:val>
            <c:numRef>
              <c:f>Sheet1!$B$2:$B$6</c:f>
              <c:numCache>
                <c:formatCode>0.0</c:formatCode>
                <c:ptCount val="5"/>
                <c:pt idx="0">
                  <c:v>6.9538118613664794</c:v>
                </c:pt>
                <c:pt idx="1">
                  <c:v>6.6599885387200048</c:v>
                </c:pt>
                <c:pt idx="2">
                  <c:v>6.3588432533581853</c:v>
                </c:pt>
                <c:pt idx="3">
                  <c:v>6.1366512596351672</c:v>
                </c:pt>
                <c:pt idx="4">
                  <c:v>5.9546330045388238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8CA-430B-B13D-6859F077B04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Mid and South Essex NHS Foundation Trust</c:v>
                </c:pt>
                <c:pt idx="2">
                  <c:v>North West Anglia NHS Foundation Trust</c:v>
                </c:pt>
                <c:pt idx="3">
                  <c:v>Milton Keynes University Hospital NHS Foundation Trust</c:v>
                </c:pt>
                <c:pt idx="4">
                  <c:v>West Hertfordshire Teaching Hospitals NHS Trust</c:v>
                </c:pt>
              </c:strCache>
            </c:strRef>
          </c:cat>
          <c:val>
            <c:numRef>
              <c:f>Sheet1!$C$2:$C$6</c:f>
              <c:numCache>
                <c:formatCode>0.0</c:formatCode>
                <c:ptCount val="5"/>
                <c:pt idx="0">
                  <c:v>3.0461881386335206</c:v>
                </c:pt>
                <c:pt idx="1">
                  <c:v>3.3400114612799952</c:v>
                </c:pt>
                <c:pt idx="2">
                  <c:v>3.6411567466418147</c:v>
                </c:pt>
                <c:pt idx="3">
                  <c:v>3.8633487403648328</c:v>
                </c:pt>
                <c:pt idx="4">
                  <c:v>4.0453669954611762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8CA-430B-B13D-6859F077B04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0.59651384065163437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0.23806280723518913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2.4853418016312503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0.23806280723518913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0.41202706949604284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6.5876707250420168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0.60526633501364824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0.18267142848211027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1.9070636965217345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0.18267142848210938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0.4527718704895447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6.7323063523979929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6.5763863460183316</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Mid and South Essex NHS Foundation Trust</c:v>
                </c:pt>
                <c:pt idx="3">
                  <c:v>West Suffolk NHS Foundation Trust</c:v>
                </c:pt>
                <c:pt idx="4">
                  <c:v>Bedfordshire Hospitals NHS Foundation Trust</c:v>
                </c:pt>
              </c:strCache>
            </c:strRef>
          </c:cat>
          <c:val>
            <c:numRef>
              <c:f>Sheet1!$B$2:$B$6</c:f>
              <c:numCache>
                <c:formatCode>0.0</c:formatCode>
                <c:ptCount val="5"/>
                <c:pt idx="0">
                  <c:v>6.201564539669036</c:v>
                </c:pt>
                <c:pt idx="1">
                  <c:v>6.3710440340797048</c:v>
                </c:pt>
                <c:pt idx="2">
                  <c:v>6.5763863460183316</c:v>
                </c:pt>
                <c:pt idx="3">
                  <c:v>6.6868941628109333</c:v>
                </c:pt>
                <c:pt idx="4">
                  <c:v>6.7452602347448858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83-45A3-96B8-CA5BA25FC58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Mid and South Essex NHS Foundation Trust</c:v>
                </c:pt>
                <c:pt idx="3">
                  <c:v>West Suffolk NHS Foundation Trust</c:v>
                </c:pt>
                <c:pt idx="4">
                  <c:v>Bedfordshire Hospitals NHS Foundation Trust</c:v>
                </c:pt>
              </c:strCache>
            </c:strRef>
          </c:cat>
          <c:val>
            <c:numRef>
              <c:f>Sheet1!$C$2:$C$6</c:f>
              <c:numCache>
                <c:formatCode>0.0</c:formatCode>
                <c:ptCount val="5"/>
                <c:pt idx="0">
                  <c:v>3.798435460330964</c:v>
                </c:pt>
                <c:pt idx="1">
                  <c:v>3.6289559659202952</c:v>
                </c:pt>
                <c:pt idx="2">
                  <c:v>3.4236136539816684</c:v>
                </c:pt>
                <c:pt idx="3">
                  <c:v>3.3131058371890667</c:v>
                </c:pt>
                <c:pt idx="4">
                  <c:v>3.2547397652551142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83-45A3-96B8-CA5BA25FC58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James Paget University Hospitals NHS Foundation Trust</c:v>
                </c:pt>
                <c:pt idx="2">
                  <c:v>Norfolk and Norwich University Hospitals NHS Foundation Trust</c:v>
                </c:pt>
                <c:pt idx="3">
                  <c:v>East Suffolk and North Essex NHS Foundation Trust</c:v>
                </c:pt>
                <c:pt idx="4">
                  <c:v>North West Anglia NHS Foundation Trust</c:v>
                </c:pt>
              </c:strCache>
            </c:strRef>
          </c:cat>
          <c:val>
            <c:numRef>
              <c:f>Sheet1!$B$2:$B$6</c:f>
              <c:numCache>
                <c:formatCode>0.0</c:formatCode>
                <c:ptCount val="5"/>
                <c:pt idx="0">
                  <c:v>7.6319410044717726</c:v>
                </c:pt>
                <c:pt idx="1">
                  <c:v>7.5672307432351831</c:v>
                </c:pt>
                <c:pt idx="2">
                  <c:v>7.1777075621900801</c:v>
                </c:pt>
                <c:pt idx="3">
                  <c:v>7.1675374259566231</c:v>
                </c:pt>
                <c:pt idx="4">
                  <c:v>7.1342259982740579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87-44F2-8E75-246E45ACA64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James Paget University Hospitals NHS Foundation Trust</c:v>
                </c:pt>
                <c:pt idx="2">
                  <c:v>Norfolk and Norwich University Hospitals NHS Foundation Trust</c:v>
                </c:pt>
                <c:pt idx="3">
                  <c:v>East Suffolk and North Essex NHS Foundation Trust</c:v>
                </c:pt>
                <c:pt idx="4">
                  <c:v>North West Anglia NHS Foundation Trust</c:v>
                </c:pt>
              </c:strCache>
            </c:strRef>
          </c:cat>
          <c:val>
            <c:numRef>
              <c:f>Sheet1!$C$2:$C$6</c:f>
              <c:numCache>
                <c:formatCode>0.0</c:formatCode>
                <c:ptCount val="5"/>
                <c:pt idx="0">
                  <c:v>2.3680589955282274</c:v>
                </c:pt>
                <c:pt idx="1">
                  <c:v>2.4327692567648169</c:v>
                </c:pt>
                <c:pt idx="2">
                  <c:v>2.8222924378099199</c:v>
                </c:pt>
                <c:pt idx="3">
                  <c:v>2.8324625740433769</c:v>
                </c:pt>
                <c:pt idx="4">
                  <c:v>2.8657740017259421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87-44F2-8E75-246E45ACA64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0.27789464937213282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0.38112200812734898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0.10625396639731921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1.1092762760521815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0.10625396639731921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0.38112200812734986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0.23295371013798949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6.6493582898817438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0.46446227984040611</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0.44417990497185666</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0.12383403658356684</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1.2928097049692147</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0.12383403658356507</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0.44417990497185755</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0.13735830998748</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6.6219816677050938</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0.80338626848377626</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0.51781253215711498</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0.14436226252656681</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1.5071214600980589</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0.14436226252656681</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0.29494997001588796</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6.4578190804681581</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6.6862782596617807</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7.5459587411737123</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Norfolk and Norwich University Hospitals NHS Foundation Trust</c:v>
                </c:pt>
                <c:pt idx="2">
                  <c:v>Mid and South Essex NHS Foundation Trust</c:v>
                </c:pt>
                <c:pt idx="3">
                  <c:v>West Suffolk NHS Foundation Trust</c:v>
                </c:pt>
                <c:pt idx="4">
                  <c:v>The Queen Elizabeth Hospital, King's Lynn, NHS Foundation Trust</c:v>
                </c:pt>
              </c:strCache>
            </c:strRef>
          </c:cat>
          <c:val>
            <c:numRef>
              <c:f>Sheet1!$B$2:$B$6</c:f>
              <c:numCache>
                <c:formatCode>0.0</c:formatCode>
                <c:ptCount val="5"/>
                <c:pt idx="0">
                  <c:v>6.3908314166006166</c:v>
                </c:pt>
                <c:pt idx="1">
                  <c:v>6.4781500908922398</c:v>
                </c:pt>
                <c:pt idx="2">
                  <c:v>6.6862782596617807</c:v>
                </c:pt>
                <c:pt idx="3">
                  <c:v>6.8075628116761431</c:v>
                </c:pt>
                <c:pt idx="4">
                  <c:v>6.8143020299750097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5E5-49EB-A203-B718067448B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Norfolk and Norwich University Hospitals NHS Foundation Trust</c:v>
                </c:pt>
                <c:pt idx="2">
                  <c:v>Mid and South Essex NHS Foundation Trust</c:v>
                </c:pt>
                <c:pt idx="3">
                  <c:v>West Suffolk NHS Foundation Trust</c:v>
                </c:pt>
                <c:pt idx="4">
                  <c:v>The Queen Elizabeth Hospital, King's Lynn, NHS Foundation Trust</c:v>
                </c:pt>
              </c:strCache>
            </c:strRef>
          </c:cat>
          <c:val>
            <c:numRef>
              <c:f>Sheet1!$C$2:$C$6</c:f>
              <c:numCache>
                <c:formatCode>0.0</c:formatCode>
                <c:ptCount val="5"/>
                <c:pt idx="0">
                  <c:v>3.6091685833993834</c:v>
                </c:pt>
                <c:pt idx="1">
                  <c:v>3.5218499091077602</c:v>
                </c:pt>
                <c:pt idx="2">
                  <c:v>3.3137217403382193</c:v>
                </c:pt>
                <c:pt idx="3">
                  <c:v>3.1924371883238569</c:v>
                </c:pt>
                <c:pt idx="4">
                  <c:v>3.1856979700249903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5E5-49EB-A203-B718067448B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Cambridge University Hospitals NHS Foundation Trust</c:v>
                </c:pt>
                <c:pt idx="2">
                  <c:v>James Paget University Hospitals NHS Foundation Trust</c:v>
                </c:pt>
                <c:pt idx="3">
                  <c:v>West Hertfordshire Teaching Hospitals NHS Trust</c:v>
                </c:pt>
                <c:pt idx="4">
                  <c:v>North West Anglia NHS Foundation Trust</c:v>
                </c:pt>
              </c:strCache>
            </c:strRef>
          </c:cat>
          <c:val>
            <c:numRef>
              <c:f>Sheet1!$B$2:$B$6</c:f>
              <c:numCache>
                <c:formatCode>0.0</c:formatCode>
                <c:ptCount val="5"/>
                <c:pt idx="0">
                  <c:v>7.8907481832919792</c:v>
                </c:pt>
                <c:pt idx="1">
                  <c:v>7.5843772273567547</c:v>
                </c:pt>
                <c:pt idx="2">
                  <c:v>7.4446705946134086</c:v>
                </c:pt>
                <c:pt idx="3">
                  <c:v>7.008380533883126</c:v>
                </c:pt>
                <c:pt idx="4">
                  <c:v>6.9607051638826487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C82-4550-869A-6DC220504C7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Cambridge University Hospitals NHS Foundation Trust</c:v>
                </c:pt>
                <c:pt idx="2">
                  <c:v>James Paget University Hospitals NHS Foundation Trust</c:v>
                </c:pt>
                <c:pt idx="3">
                  <c:v>West Hertfordshire Teaching Hospitals NHS Trust</c:v>
                </c:pt>
                <c:pt idx="4">
                  <c:v>North West Anglia NHS Foundation Trust</c:v>
                </c:pt>
              </c:strCache>
            </c:strRef>
          </c:cat>
          <c:val>
            <c:numRef>
              <c:f>Sheet1!$C$2:$C$6</c:f>
              <c:numCache>
                <c:formatCode>0.0</c:formatCode>
                <c:ptCount val="5"/>
                <c:pt idx="0">
                  <c:v>2.1092518167080208</c:v>
                </c:pt>
                <c:pt idx="1">
                  <c:v>2.4156227726432453</c:v>
                </c:pt>
                <c:pt idx="2">
                  <c:v>2.5553294053865914</c:v>
                </c:pt>
                <c:pt idx="3">
                  <c:v>2.991619466116874</c:v>
                </c:pt>
                <c:pt idx="4">
                  <c:v>3.0392948361173513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C82-4550-869A-6DC220504C7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0.76054334230895915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0.66582112309744002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0.18562595109065771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1.9379084917594653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0.18562595109065771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0.6658211230974409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0.35751916985774024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6.6862782596617807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0.10834145247954208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0.90921948735998503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0.25348359527286668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2.6463326324512595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0.25348359527286668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0.53008352623957222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6.9698792972201344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8.1962830556141562</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West Suffolk NHS Foundation Trust</c:v>
                </c:pt>
                <c:pt idx="2">
                  <c:v>Milton Keynes University Hospital NHS Foundation Trust</c:v>
                </c:pt>
                <c:pt idx="3">
                  <c:v>East and North Hertfordshire NHS Trust</c:v>
                </c:pt>
                <c:pt idx="4">
                  <c:v>The Queen Elizabeth Hospital, King's Lynn, NHS Foundation Trust</c:v>
                </c:pt>
              </c:strCache>
            </c:strRef>
          </c:cat>
          <c:val>
            <c:numRef>
              <c:f>Sheet1!$B$2:$B$6</c:f>
              <c:numCache>
                <c:formatCode>0.0</c:formatCode>
                <c:ptCount val="5"/>
                <c:pt idx="0">
                  <c:v>7.3046138443420867</c:v>
                </c:pt>
                <c:pt idx="1">
                  <c:v>7.5346470492221451</c:v>
                </c:pt>
                <c:pt idx="2">
                  <c:v>7.9290716529428327</c:v>
                </c:pt>
                <c:pt idx="3">
                  <c:v>7.9565316578396938</c:v>
                </c:pt>
                <c:pt idx="4">
                  <c:v>7.9670410023991369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07-4A0A-9C01-0ECA79F65B6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West Suffolk NHS Foundation Trust</c:v>
                </c:pt>
                <c:pt idx="2">
                  <c:v>Milton Keynes University Hospital NHS Foundation Trust</c:v>
                </c:pt>
                <c:pt idx="3">
                  <c:v>East and North Hertfordshire NHS Trust</c:v>
                </c:pt>
                <c:pt idx="4">
                  <c:v>The Queen Elizabeth Hospital, King's Lynn, NHS Foundation Trust</c:v>
                </c:pt>
              </c:strCache>
            </c:strRef>
          </c:cat>
          <c:val>
            <c:numRef>
              <c:f>Sheet1!$C$2:$C$6</c:f>
              <c:numCache>
                <c:formatCode>0.0</c:formatCode>
                <c:ptCount val="5"/>
                <c:pt idx="0">
                  <c:v>2.6953861556579133</c:v>
                </c:pt>
                <c:pt idx="1">
                  <c:v>2.4653529507778549</c:v>
                </c:pt>
                <c:pt idx="2">
                  <c:v>2.0709283470571673</c:v>
                </c:pt>
                <c:pt idx="3">
                  <c:v>2.0434683421603062</c:v>
                </c:pt>
                <c:pt idx="4">
                  <c:v>2.0329589976008631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07-4A0A-9C01-0ECA79F65B6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James Paget University Hospitals NHS Foundation Trust</c:v>
                </c:pt>
                <c:pt idx="2">
                  <c:v>North West Anglia NHS Foundation Trust</c:v>
                </c:pt>
                <c:pt idx="3">
                  <c:v>Cambridge University Hospitals NHS Foundation Trust</c:v>
                </c:pt>
                <c:pt idx="4">
                  <c:v>Mid and South Essex NHS Foundation Trust</c:v>
                </c:pt>
              </c:strCache>
            </c:strRef>
          </c:cat>
          <c:val>
            <c:numRef>
              <c:f>Sheet1!$B$2:$B$6</c:f>
              <c:numCache>
                <c:formatCode>0.0</c:formatCode>
                <c:ptCount val="5"/>
                <c:pt idx="0">
                  <c:v>8.4141558497225599</c:v>
                </c:pt>
                <c:pt idx="1">
                  <c:v>8.3524919727314444</c:v>
                </c:pt>
                <c:pt idx="2">
                  <c:v>8.3352710697121015</c:v>
                </c:pt>
                <c:pt idx="3">
                  <c:v>8.2722853833068832</c:v>
                </c:pt>
                <c:pt idx="4">
                  <c:v>8.1962830556141562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24B-4D44-8056-898709A8F6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James Paget University Hospitals NHS Foundation Trust</c:v>
                </c:pt>
                <c:pt idx="2">
                  <c:v>North West Anglia NHS Foundation Trust</c:v>
                </c:pt>
                <c:pt idx="3">
                  <c:v>Cambridge University Hospitals NHS Foundation Trust</c:v>
                </c:pt>
                <c:pt idx="4">
                  <c:v>Mid and South Essex NHS Foundation Trust</c:v>
                </c:pt>
              </c:strCache>
            </c:strRef>
          </c:cat>
          <c:val>
            <c:numRef>
              <c:f>Sheet1!$C$2:$C$6</c:f>
              <c:numCache>
                <c:formatCode>0.0</c:formatCode>
                <c:ptCount val="5"/>
                <c:pt idx="0">
                  <c:v>1.5858441502774401</c:v>
                </c:pt>
                <c:pt idx="1">
                  <c:v>1.6475080272685556</c:v>
                </c:pt>
                <c:pt idx="2">
                  <c:v>1.6647289302878985</c:v>
                </c:pt>
                <c:pt idx="3">
                  <c:v>1.7277146166931168</c:v>
                </c:pt>
                <c:pt idx="4">
                  <c:v>1.8037169443858438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24B-4D44-8056-898709A8F6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0.10235798364372517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0.37276844687965305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0.10392505597707746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1.0849627829580699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0.10392505597707924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0.37276844687965394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7.0060007350328135E-2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8.1962830556141562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8.4440811889145753</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West Hertfordshire Teaching Hospitals NHS Trust</c:v>
                </c:pt>
                <c:pt idx="2">
                  <c:v>West Suffolk NHS Foundation Trust</c:v>
                </c:pt>
                <c:pt idx="3">
                  <c:v>Milton Keynes University Hospital NHS Foundation Trust</c:v>
                </c:pt>
                <c:pt idx="4">
                  <c:v>The Princess Alexandra Hospital NHS Trust</c:v>
                </c:pt>
              </c:strCache>
            </c:strRef>
          </c:cat>
          <c:val>
            <c:numRef>
              <c:f>Sheet1!$B$2:$B$6</c:f>
              <c:numCache>
                <c:formatCode>0.0</c:formatCode>
                <c:ptCount val="5"/>
                <c:pt idx="0">
                  <c:v>7.4697178350426912</c:v>
                </c:pt>
                <c:pt idx="1">
                  <c:v>7.55159187789436</c:v>
                </c:pt>
                <c:pt idx="2">
                  <c:v>7.6738025869470361</c:v>
                </c:pt>
                <c:pt idx="3">
                  <c:v>7.8393004804958579</c:v>
                </c:pt>
                <c:pt idx="4">
                  <c:v>7.8875701176524302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A16-42BA-96BF-13EBB7A60B6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West Hertfordshire Teaching Hospitals NHS Trust</c:v>
                </c:pt>
                <c:pt idx="2">
                  <c:v>West Suffolk NHS Foundation Trust</c:v>
                </c:pt>
                <c:pt idx="3">
                  <c:v>Milton Keynes University Hospital NHS Foundation Trust</c:v>
                </c:pt>
                <c:pt idx="4">
                  <c:v>The Princess Alexandra Hospital NHS Trust</c:v>
                </c:pt>
              </c:strCache>
            </c:strRef>
          </c:cat>
          <c:val>
            <c:numRef>
              <c:f>Sheet1!$C$2:$C$6</c:f>
              <c:numCache>
                <c:formatCode>0.0</c:formatCode>
                <c:ptCount val="5"/>
                <c:pt idx="0">
                  <c:v>2.5302821649573088</c:v>
                </c:pt>
                <c:pt idx="1">
                  <c:v>2.44840812210564</c:v>
                </c:pt>
                <c:pt idx="2">
                  <c:v>2.3261974130529639</c:v>
                </c:pt>
                <c:pt idx="3">
                  <c:v>2.1606995195041421</c:v>
                </c:pt>
                <c:pt idx="4">
                  <c:v>2.1124298823475698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A16-42BA-96BF-13EBB7A60B6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West Hertfordshire Teaching Hospitals NHS Trust</c:v>
                </c:pt>
                <c:pt idx="2">
                  <c:v>The Princess Alexandra Hospital NHS Trust</c:v>
                </c:pt>
                <c:pt idx="3">
                  <c:v>Milton Keynes University Hospital NHS Foundation Trust</c:v>
                </c:pt>
                <c:pt idx="4">
                  <c:v>East Suffolk and North Essex NHS Foundation Trust</c:v>
                </c:pt>
              </c:strCache>
            </c:strRef>
          </c:cat>
          <c:val>
            <c:numRef>
              <c:f>Sheet1!$B$2:$B$6</c:f>
              <c:numCache>
                <c:formatCode>0.0</c:formatCode>
                <c:ptCount val="5"/>
                <c:pt idx="0">
                  <c:v>6.9906686324933576</c:v>
                </c:pt>
                <c:pt idx="1">
                  <c:v>7.0255499450803702</c:v>
                </c:pt>
                <c:pt idx="2">
                  <c:v>7.189075381872418</c:v>
                </c:pt>
                <c:pt idx="3">
                  <c:v>7.2746827726885392</c:v>
                </c:pt>
                <c:pt idx="4">
                  <c:v>7.438081955752736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DC-487C-B81D-830CE34E9B9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West Hertfordshire Teaching Hospitals NHS Trust</c:v>
                </c:pt>
                <c:pt idx="2">
                  <c:v>The Princess Alexandra Hospital NHS Trust</c:v>
                </c:pt>
                <c:pt idx="3">
                  <c:v>Milton Keynes University Hospital NHS Foundation Trust</c:v>
                </c:pt>
                <c:pt idx="4">
                  <c:v>East Suffolk and North Essex NHS Foundation Trust</c:v>
                </c:pt>
              </c:strCache>
            </c:strRef>
          </c:cat>
          <c:val>
            <c:numRef>
              <c:f>Sheet1!$C$2:$C$6</c:f>
              <c:numCache>
                <c:formatCode>0.0</c:formatCode>
                <c:ptCount val="5"/>
                <c:pt idx="0">
                  <c:v>3.0093313675066424</c:v>
                </c:pt>
                <c:pt idx="1">
                  <c:v>2.9744500549196298</c:v>
                </c:pt>
                <c:pt idx="2">
                  <c:v>2.810924618127582</c:v>
                </c:pt>
                <c:pt idx="3">
                  <c:v>2.7253172273114608</c:v>
                </c:pt>
                <c:pt idx="4">
                  <c:v>2.561918044247264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DC-487C-B81D-830CE34E9B9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North West Anglia NHS Foundation Trust</c:v>
                </c:pt>
                <c:pt idx="2">
                  <c:v>James Paget University Hospitals NHS Foundation Trust</c:v>
                </c:pt>
                <c:pt idx="3">
                  <c:v>Cambridge University Hospitals NHS Foundation Trust</c:v>
                </c:pt>
                <c:pt idx="4">
                  <c:v>East Suffolk and North Essex NHS Foundation Trust</c:v>
                </c:pt>
              </c:strCache>
            </c:strRef>
          </c:cat>
          <c:val>
            <c:numRef>
              <c:f>Sheet1!$B$2:$B$6</c:f>
              <c:numCache>
                <c:formatCode>0.0</c:formatCode>
                <c:ptCount val="5"/>
                <c:pt idx="0">
                  <c:v>9.0288273808855415</c:v>
                </c:pt>
                <c:pt idx="1">
                  <c:v>8.841768897384414</c:v>
                </c:pt>
                <c:pt idx="2">
                  <c:v>8.7741840747105542</c:v>
                </c:pt>
                <c:pt idx="3">
                  <c:v>8.7372594189249799</c:v>
                </c:pt>
                <c:pt idx="4">
                  <c:v>8.7189458040920211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6A3-4E14-9F4D-B6AA49D0EB0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North West Anglia NHS Foundation Trust</c:v>
                </c:pt>
                <c:pt idx="2">
                  <c:v>James Paget University Hospitals NHS Foundation Trust</c:v>
                </c:pt>
                <c:pt idx="3">
                  <c:v>Cambridge University Hospitals NHS Foundation Trust</c:v>
                </c:pt>
                <c:pt idx="4">
                  <c:v>East Suffolk and North Essex NHS Foundation Trust</c:v>
                </c:pt>
              </c:strCache>
            </c:strRef>
          </c:cat>
          <c:val>
            <c:numRef>
              <c:f>Sheet1!$C$2:$C$6</c:f>
              <c:numCache>
                <c:formatCode>0.0</c:formatCode>
                <c:ptCount val="5"/>
                <c:pt idx="0">
                  <c:v>0.97117261911445851</c:v>
                </c:pt>
                <c:pt idx="1">
                  <c:v>1.158231102615586</c:v>
                </c:pt>
                <c:pt idx="2">
                  <c:v>1.2258159252894458</c:v>
                </c:pt>
                <c:pt idx="3">
                  <c:v>1.2627405810750201</c:v>
                </c:pt>
                <c:pt idx="4">
                  <c:v>1.2810541959079789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6A3-4E14-9F4D-B6AA49D0EB0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0.39737955371838307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0.33579140807074115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9.3616134016945018E-2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0.97733910593420159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9.361613401694413E-2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0.33579140807074204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0.17056724020426017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8.4440811889145753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8.5988409507061672</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Milton Keynes University Hospital NHS Foundation Trust</c:v>
                </c:pt>
                <c:pt idx="2">
                  <c:v>Bedfordshire Hospitals NHS Foundation Trust</c:v>
                </c:pt>
                <c:pt idx="3">
                  <c:v>The Princess Alexandra Hospital NHS Trust</c:v>
                </c:pt>
                <c:pt idx="4">
                  <c:v>Mid and South Essex NHS Foundation Trust</c:v>
                </c:pt>
              </c:strCache>
            </c:strRef>
          </c:cat>
          <c:val>
            <c:numRef>
              <c:f>Sheet1!$B$2:$B$6</c:f>
              <c:numCache>
                <c:formatCode>0.0</c:formatCode>
                <c:ptCount val="5"/>
                <c:pt idx="0">
                  <c:v>8.1122025364322763</c:v>
                </c:pt>
                <c:pt idx="1">
                  <c:v>8.2892826400251725</c:v>
                </c:pt>
                <c:pt idx="2">
                  <c:v>8.435676441659691</c:v>
                </c:pt>
                <c:pt idx="3">
                  <c:v>8.4596715244843477</c:v>
                </c:pt>
                <c:pt idx="4">
                  <c:v>8.5988409507061672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9DD-41E1-BB61-5A82385013A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Milton Keynes University Hospital NHS Foundation Trust</c:v>
                </c:pt>
                <c:pt idx="2">
                  <c:v>Bedfordshire Hospitals NHS Foundation Trust</c:v>
                </c:pt>
                <c:pt idx="3">
                  <c:v>The Princess Alexandra Hospital NHS Trust</c:v>
                </c:pt>
                <c:pt idx="4">
                  <c:v>Mid and South Essex NHS Foundation Trust</c:v>
                </c:pt>
              </c:strCache>
            </c:strRef>
          </c:cat>
          <c:val>
            <c:numRef>
              <c:f>Sheet1!$C$2:$C$6</c:f>
              <c:numCache>
                <c:formatCode>0.0</c:formatCode>
                <c:ptCount val="5"/>
                <c:pt idx="0">
                  <c:v>1.8877974635677237</c:v>
                </c:pt>
                <c:pt idx="1">
                  <c:v>1.7107173599748275</c:v>
                </c:pt>
                <c:pt idx="2">
                  <c:v>1.564323558340309</c:v>
                </c:pt>
                <c:pt idx="3">
                  <c:v>1.5403284755156523</c:v>
                </c:pt>
                <c:pt idx="4">
                  <c:v>1.4011590492938328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9DD-41E1-BB61-5A82385013A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James Paget University Hospitals NHS Foundation Trust</c:v>
                </c:pt>
                <c:pt idx="1">
                  <c:v>Cambridge University Hospitals NHS Foundation Trust</c:v>
                </c:pt>
                <c:pt idx="2">
                  <c:v>Norfolk and Norwich University Hospitals NHS Foundation Trust</c:v>
                </c:pt>
                <c:pt idx="3">
                  <c:v>East Suffolk and North Essex NHS Foundation Trust</c:v>
                </c:pt>
                <c:pt idx="4">
                  <c:v>The Queen Elizabeth Hospital, King's Lynn, NHS Foundation Trust</c:v>
                </c:pt>
              </c:strCache>
            </c:strRef>
          </c:cat>
          <c:val>
            <c:numRef>
              <c:f>Sheet1!$B$2:$B$6</c:f>
              <c:numCache>
                <c:formatCode>0.0</c:formatCode>
                <c:ptCount val="5"/>
                <c:pt idx="0">
                  <c:v>9.015602253516164</c:v>
                </c:pt>
                <c:pt idx="1">
                  <c:v>8.9245593951590045</c:v>
                </c:pt>
                <c:pt idx="2">
                  <c:v>8.9076591672255585</c:v>
                </c:pt>
                <c:pt idx="3">
                  <c:v>8.8481603283534636</c:v>
                </c:pt>
                <c:pt idx="4">
                  <c:v>8.8417365006997599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7FE-436D-B85B-653714D0D79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James Paget University Hospitals NHS Foundation Trust</c:v>
                </c:pt>
                <c:pt idx="1">
                  <c:v>Cambridge University Hospitals NHS Foundation Trust</c:v>
                </c:pt>
                <c:pt idx="2">
                  <c:v>Norfolk and Norwich University Hospitals NHS Foundation Trust</c:v>
                </c:pt>
                <c:pt idx="3">
                  <c:v>East Suffolk and North Essex NHS Foundation Trust</c:v>
                </c:pt>
                <c:pt idx="4">
                  <c:v>The Queen Elizabeth Hospital, King's Lynn, NHS Foundation Trust</c:v>
                </c:pt>
              </c:strCache>
            </c:strRef>
          </c:cat>
          <c:val>
            <c:numRef>
              <c:f>Sheet1!$C$2:$C$6</c:f>
              <c:numCache>
                <c:formatCode>0.0</c:formatCode>
                <c:ptCount val="5"/>
                <c:pt idx="0">
                  <c:v>0.98439774648383604</c:v>
                </c:pt>
                <c:pt idx="1">
                  <c:v>1.0754406048409955</c:v>
                </c:pt>
                <c:pt idx="2">
                  <c:v>1.0923408327744415</c:v>
                </c:pt>
                <c:pt idx="3">
                  <c:v>1.1518396716465364</c:v>
                </c:pt>
                <c:pt idx="4">
                  <c:v>1.1582634993002401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7FE-436D-B85B-653714D0D79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1.0625426898323633</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0.32124924084699913</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8.9561886519854639E-2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0.9350133394875364</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8.9561886519854639E-2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0.18604311088021497</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8.8638672353251451</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0.46821177778077594</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0.26355422377759652</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7.3476947119198499E-2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0.7670888630292545</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7.3476947119198499E-2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0.26355422377759652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4.379087910153423E-2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8.7634158941635114</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0.39352016260701372</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0.28563644529789567</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7.9633305380755637E-2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0.83136036646553091</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7.9633305380754749E-2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0.28563644529789656</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2.0519597345643348E-2</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8.1692397226298468</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7.9076720203954984</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Milton Keynes University Hospital NHS Foundation Trust</c:v>
                </c:pt>
                <c:pt idx="2">
                  <c:v>Mid and South Essex NHS Foundation Trust</c:v>
                </c:pt>
                <c:pt idx="3">
                  <c:v>Norfolk and Norwich University Hospitals NHS Foundation Trust</c:v>
                </c:pt>
                <c:pt idx="4">
                  <c:v>East Suffolk and North Essex NHS Foundation Trust</c:v>
                </c:pt>
              </c:strCache>
            </c:strRef>
          </c:cat>
          <c:val>
            <c:numRef>
              <c:f>Sheet1!$B$2:$B$6</c:f>
              <c:numCache>
                <c:formatCode>0.0</c:formatCode>
                <c:ptCount val="5"/>
                <c:pt idx="0">
                  <c:v>7.666916703121041</c:v>
                </c:pt>
                <c:pt idx="1">
                  <c:v>7.7057371837106041</c:v>
                </c:pt>
                <c:pt idx="2">
                  <c:v>7.9076720203954984</c:v>
                </c:pt>
                <c:pt idx="3">
                  <c:v>8.0015717125822992</c:v>
                </c:pt>
                <c:pt idx="4">
                  <c:v>8.1159592500305902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313-4BF6-80C6-262CDE4BB13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Milton Keynes University Hospital NHS Foundation Trust</c:v>
                </c:pt>
                <c:pt idx="2">
                  <c:v>Mid and South Essex NHS Foundation Trust</c:v>
                </c:pt>
                <c:pt idx="3">
                  <c:v>Norfolk and Norwich University Hospitals NHS Foundation Trust</c:v>
                </c:pt>
                <c:pt idx="4">
                  <c:v>East Suffolk and North Essex NHS Foundation Trust</c:v>
                </c:pt>
              </c:strCache>
            </c:strRef>
          </c:cat>
          <c:val>
            <c:numRef>
              <c:f>Sheet1!$C$2:$C$6</c:f>
              <c:numCache>
                <c:formatCode>0.0</c:formatCode>
                <c:ptCount val="5"/>
                <c:pt idx="0">
                  <c:v>2.333083296878959</c:v>
                </c:pt>
                <c:pt idx="1">
                  <c:v>2.2942628162893959</c:v>
                </c:pt>
                <c:pt idx="2">
                  <c:v>2.0923279796045016</c:v>
                </c:pt>
                <c:pt idx="3">
                  <c:v>1.9984282874177008</c:v>
                </c:pt>
                <c:pt idx="4">
                  <c:v>1.8840407499694098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313-4BF6-80C6-262CDE4BB13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Suffolk NHS Foundation Trust</c:v>
                </c:pt>
                <c:pt idx="1">
                  <c:v>Norfolk and Norwich University Hospitals NHS Foundation Trust</c:v>
                </c:pt>
                <c:pt idx="2">
                  <c:v>James Paget University Hospitals NHS Foundation Trust</c:v>
                </c:pt>
                <c:pt idx="3">
                  <c:v>The Queen Elizabeth Hospital, King's Lynn, NHS Foundation Trust</c:v>
                </c:pt>
                <c:pt idx="4">
                  <c:v>Cambridge University Hospitals NHS Foundation Trust</c:v>
                </c:pt>
              </c:strCache>
            </c:strRef>
          </c:cat>
          <c:val>
            <c:numRef>
              <c:f>Sheet1!$B$2:$B$6</c:f>
              <c:numCache>
                <c:formatCode>0.0</c:formatCode>
                <c:ptCount val="5"/>
                <c:pt idx="0">
                  <c:v>8.3138809076913063</c:v>
                </c:pt>
                <c:pt idx="1">
                  <c:v>8.1302895800813655</c:v>
                </c:pt>
                <c:pt idx="2">
                  <c:v>8.0730902827535527</c:v>
                </c:pt>
                <c:pt idx="3">
                  <c:v>8.0154857639408874</c:v>
                </c:pt>
                <c:pt idx="4">
                  <c:v>7.7032692572724057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B8C-4D24-A213-EF42071AB7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Suffolk NHS Foundation Trust</c:v>
                </c:pt>
                <c:pt idx="1">
                  <c:v>Norfolk and Norwich University Hospitals NHS Foundation Trust</c:v>
                </c:pt>
                <c:pt idx="2">
                  <c:v>James Paget University Hospitals NHS Foundation Trust</c:v>
                </c:pt>
                <c:pt idx="3">
                  <c:v>The Queen Elizabeth Hospital, King's Lynn, NHS Foundation Trust</c:v>
                </c:pt>
                <c:pt idx="4">
                  <c:v>Cambridge University Hospitals NHS Foundation Trust</c:v>
                </c:pt>
              </c:strCache>
            </c:strRef>
          </c:cat>
          <c:val>
            <c:numRef>
              <c:f>Sheet1!$C$2:$C$6</c:f>
              <c:numCache>
                <c:formatCode>0.0</c:formatCode>
                <c:ptCount val="5"/>
                <c:pt idx="0">
                  <c:v>1.6861190923086937</c:v>
                </c:pt>
                <c:pt idx="1">
                  <c:v>1.8697104199186345</c:v>
                </c:pt>
                <c:pt idx="2">
                  <c:v>1.9269097172464473</c:v>
                </c:pt>
                <c:pt idx="3">
                  <c:v>1.9845142360591126</c:v>
                </c:pt>
                <c:pt idx="4">
                  <c:v>2.2967307427275943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B8C-4D24-A213-EF42071AB7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North West Anglia NHS Foundation Trust</c:v>
                </c:pt>
                <c:pt idx="2">
                  <c:v>Cambridge University Hospitals NHS Foundation Trust</c:v>
                </c:pt>
                <c:pt idx="3">
                  <c:v>West Hertfordshire Teaching Hospitals NHS Trust</c:v>
                </c:pt>
                <c:pt idx="4">
                  <c:v>East Suffolk and North Essex NHS Foundation Trust</c:v>
                </c:pt>
              </c:strCache>
            </c:strRef>
          </c:cat>
          <c:val>
            <c:numRef>
              <c:f>Sheet1!$B$2:$B$6</c:f>
              <c:numCache>
                <c:formatCode>0.0</c:formatCode>
                <c:ptCount val="5"/>
                <c:pt idx="0">
                  <c:v>8.382144296504821</c:v>
                </c:pt>
                <c:pt idx="1">
                  <c:v>8.3236085344830411</c:v>
                </c:pt>
                <c:pt idx="2">
                  <c:v>8.2531613788373512</c:v>
                </c:pt>
                <c:pt idx="3">
                  <c:v>8.1263386927008945</c:v>
                </c:pt>
                <c:pt idx="4">
                  <c:v>8.1159592500305902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476-4821-B2BB-07FD0FB4273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North West Anglia NHS Foundation Trust</c:v>
                </c:pt>
                <c:pt idx="2">
                  <c:v>Cambridge University Hospitals NHS Foundation Trust</c:v>
                </c:pt>
                <c:pt idx="3">
                  <c:v>West Hertfordshire Teaching Hospitals NHS Trust</c:v>
                </c:pt>
                <c:pt idx="4">
                  <c:v>East Suffolk and North Essex NHS Foundation Trust</c:v>
                </c:pt>
              </c:strCache>
            </c:strRef>
          </c:cat>
          <c:val>
            <c:numRef>
              <c:f>Sheet1!$C$2:$C$6</c:f>
              <c:numCache>
                <c:formatCode>0.0</c:formatCode>
                <c:ptCount val="5"/>
                <c:pt idx="0">
                  <c:v>1.617855703495179</c:v>
                </c:pt>
                <c:pt idx="1">
                  <c:v>1.6763914655169589</c:v>
                </c:pt>
                <c:pt idx="2">
                  <c:v>1.7468386211626488</c:v>
                </c:pt>
                <c:pt idx="3">
                  <c:v>1.8736613072991055</c:v>
                </c:pt>
                <c:pt idx="4">
                  <c:v>1.8840407499694098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476-4821-B2BB-07FD0FB4273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0.20888964644393315</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0.37475537317323138</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0.10447899617242218</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1.0907458397029721</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0.10447899617242129</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0.36354911896015452</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7.501884606734273</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0.33598963350328326</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0.33499115165885129</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9.339302851244824E-2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0.97500991624287536</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9.339302851244824E-2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0.33499115165885129</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0.13926436368939576</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8.3134594340567229</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Suffolk NHS Foundation Trust</c:v>
                </c:pt>
                <c:pt idx="1">
                  <c:v>West Hertfordshire Teaching Hospitals NHS Trust</c:v>
                </c:pt>
                <c:pt idx="2">
                  <c:v>James Paget University Hospitals NHS Foundation Trust</c:v>
                </c:pt>
                <c:pt idx="3">
                  <c:v>East and North Hertfordshire NHS Trust</c:v>
                </c:pt>
                <c:pt idx="4">
                  <c:v>Bedfordshire Hospitals NHS Foundation Trust</c:v>
                </c:pt>
              </c:strCache>
            </c:strRef>
          </c:cat>
          <c:val>
            <c:numRef>
              <c:f>Sheet1!$B$2:$B$6</c:f>
              <c:numCache>
                <c:formatCode>0.0</c:formatCode>
                <c:ptCount val="5"/>
                <c:pt idx="0">
                  <c:v>7.392761306511308</c:v>
                </c:pt>
                <c:pt idx="1">
                  <c:v>7.4215226118029696</c:v>
                </c:pt>
                <c:pt idx="2">
                  <c:v>7.6271763149787901</c:v>
                </c:pt>
                <c:pt idx="3">
                  <c:v>7.6477377257576116</c:v>
                </c:pt>
                <c:pt idx="4">
                  <c:v>7.7727449622753539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D0-43D2-A309-68BB64849EF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Suffolk NHS Foundation Trust</c:v>
                </c:pt>
                <c:pt idx="1">
                  <c:v>West Hertfordshire Teaching Hospitals NHS Trust</c:v>
                </c:pt>
                <c:pt idx="2">
                  <c:v>James Paget University Hospitals NHS Foundation Trust</c:v>
                </c:pt>
                <c:pt idx="3">
                  <c:v>East and North Hertfordshire NHS Trust</c:v>
                </c:pt>
                <c:pt idx="4">
                  <c:v>Bedfordshire Hospitals NHS Foundation Trust</c:v>
                </c:pt>
              </c:strCache>
            </c:strRef>
          </c:cat>
          <c:val>
            <c:numRef>
              <c:f>Sheet1!$C$2:$C$6</c:f>
              <c:numCache>
                <c:formatCode>0.0</c:formatCode>
                <c:ptCount val="5"/>
                <c:pt idx="0">
                  <c:v>2.607238693488692</c:v>
                </c:pt>
                <c:pt idx="1">
                  <c:v>2.5784773881970304</c:v>
                </c:pt>
                <c:pt idx="2">
                  <c:v>2.3728236850212099</c:v>
                </c:pt>
                <c:pt idx="3">
                  <c:v>2.3522622742423884</c:v>
                </c:pt>
                <c:pt idx="4">
                  <c:v>2.2272550377246461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D0-43D2-A309-68BB64849EF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and South Essex NHS Foundation Trust</c:v>
                </c:pt>
                <c:pt idx="1">
                  <c:v>Cambridge University Hospitals NHS Foundation Trust</c:v>
                </c:pt>
                <c:pt idx="2">
                  <c:v>The Princess Alexandra Hospital NHS Trust</c:v>
                </c:pt>
                <c:pt idx="3">
                  <c:v>Milton Keynes University Hospital NHS Foundation Trust</c:v>
                </c:pt>
                <c:pt idx="4">
                  <c:v>Norfolk and Norwich University Hospitals NHS Foundation Trust</c:v>
                </c:pt>
              </c:strCache>
            </c:strRef>
          </c:cat>
          <c:val>
            <c:numRef>
              <c:f>Sheet1!$B$2:$B$6</c:f>
              <c:numCache>
                <c:formatCode>0.0</c:formatCode>
                <c:ptCount val="5"/>
                <c:pt idx="0">
                  <c:v>8.5314248413792217</c:v>
                </c:pt>
                <c:pt idx="1">
                  <c:v>8.2626815357433188</c:v>
                </c:pt>
                <c:pt idx="2">
                  <c:v>8.1087454974925635</c:v>
                </c:pt>
                <c:pt idx="3">
                  <c:v>8.0990993589568632</c:v>
                </c:pt>
                <c:pt idx="4">
                  <c:v>8.0859940164105826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D81-467A-A88C-BD435995DBF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and South Essex NHS Foundation Trust</c:v>
                </c:pt>
                <c:pt idx="1">
                  <c:v>Cambridge University Hospitals NHS Foundation Trust</c:v>
                </c:pt>
                <c:pt idx="2">
                  <c:v>The Princess Alexandra Hospital NHS Trust</c:v>
                </c:pt>
                <c:pt idx="3">
                  <c:v>Milton Keynes University Hospital NHS Foundation Trust</c:v>
                </c:pt>
                <c:pt idx="4">
                  <c:v>Norfolk and Norwich University Hospitals NHS Foundation Trust</c:v>
                </c:pt>
              </c:strCache>
            </c:strRef>
          </c:cat>
          <c:val>
            <c:numRef>
              <c:f>Sheet1!$C$2:$C$6</c:f>
              <c:numCache>
                <c:formatCode>0.0</c:formatCode>
                <c:ptCount val="5"/>
                <c:pt idx="0">
                  <c:v>1.4685751586207783</c:v>
                </c:pt>
                <c:pt idx="1">
                  <c:v>1.7373184642566812</c:v>
                </c:pt>
                <c:pt idx="2">
                  <c:v>1.8912545025074365</c:v>
                </c:pt>
                <c:pt idx="3">
                  <c:v>1.9009006410431368</c:v>
                </c:pt>
                <c:pt idx="4">
                  <c:v>1.9140059835894174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D81-467A-A88C-BD435995DBF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0.68107325097804416</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0.56016748209014633</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0.15617050590001469</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1.6303978391372622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0.15617050590001291</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0.56016748209014722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0.779047992423747</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8.1854289153111246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0.24332401240713075</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0.1571998072610139</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4.3826130955931575E-2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0.45753856527842274</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4.3826130955931575E-2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0.1571998072610139</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0.5391871094099443</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9.1628181868111671</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0.15383392593866851</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0.27258675908489494</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7.5995150430888891E-2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0.79337854695021726</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7.599515043088978E-2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0.27258675908489316</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0.86767082221414604</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8.24602742201537</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8.0591731553243786</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0.41771560872397284</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0.13342580587993602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1.3929464103232903</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0.13342580587993602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0.2054001470457063</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8.3141797422189327</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West Hertfordshire Teaching Hospitals NHS Trust</c:v>
                </c:pt>
                <c:pt idx="2">
                  <c:v>James Paget University Hospitals NHS Foundation Trust</c:v>
                </c:pt>
                <c:pt idx="3">
                  <c:v>Cambridge University Hospitals NHS Foundation Trust</c:v>
                </c:pt>
                <c:pt idx="4">
                  <c:v>East and North Hertfordshire NHS Trust</c:v>
                </c:pt>
              </c:strCache>
            </c:strRef>
          </c:cat>
          <c:val>
            <c:numRef>
              <c:f>Sheet1!$B$2:$B$6</c:f>
              <c:numCache>
                <c:formatCode>0.0</c:formatCode>
                <c:ptCount val="5"/>
                <c:pt idx="0">
                  <c:v>6.8138926493780421</c:v>
                </c:pt>
                <c:pt idx="1">
                  <c:v>6.8279389328371796</c:v>
                </c:pt>
                <c:pt idx="2">
                  <c:v>7.3767897908365576</c:v>
                </c:pt>
                <c:pt idx="3">
                  <c:v>7.4802812249824093</c:v>
                </c:pt>
                <c:pt idx="4">
                  <c:v>7.6929798767146034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E79-4517-9182-9E1507F18A3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West Hertfordshire Teaching Hospitals NHS Trust</c:v>
                </c:pt>
                <c:pt idx="2">
                  <c:v>James Paget University Hospitals NHS Foundation Trust</c:v>
                </c:pt>
                <c:pt idx="3">
                  <c:v>Cambridge University Hospitals NHS Foundation Trust</c:v>
                </c:pt>
                <c:pt idx="4">
                  <c:v>East and North Hertfordshire NHS Trust</c:v>
                </c:pt>
              </c:strCache>
            </c:strRef>
          </c:cat>
          <c:val>
            <c:numRef>
              <c:f>Sheet1!$C$2:$C$6</c:f>
              <c:numCache>
                <c:formatCode>0.0</c:formatCode>
                <c:ptCount val="5"/>
                <c:pt idx="0">
                  <c:v>3.1861073506219579</c:v>
                </c:pt>
                <c:pt idx="1">
                  <c:v>3.1720610671628204</c:v>
                </c:pt>
                <c:pt idx="2">
                  <c:v>2.6232102091634424</c:v>
                </c:pt>
                <c:pt idx="3">
                  <c:v>2.5197187750175907</c:v>
                </c:pt>
                <c:pt idx="4">
                  <c:v>2.3070201232853966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E79-4517-9182-9E1507F18A3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Mid and South Essex NHS Foundation Trust</c:v>
                </c:pt>
                <c:pt idx="2">
                  <c:v>East Suffolk and North Essex NHS Foundation Trust</c:v>
                </c:pt>
                <c:pt idx="3">
                  <c:v>Norfolk and Norwich University Hospitals NHS Foundation Trust</c:v>
                </c:pt>
                <c:pt idx="4">
                  <c:v>Milton Keynes University Hospital NHS Foundation Trust</c:v>
                </c:pt>
              </c:strCache>
            </c:strRef>
          </c:cat>
          <c:val>
            <c:numRef>
              <c:f>Sheet1!$B$2:$B$6</c:f>
              <c:numCache>
                <c:formatCode>0.0</c:formatCode>
                <c:ptCount val="5"/>
                <c:pt idx="0">
                  <c:v>8.3833257290987397</c:v>
                </c:pt>
                <c:pt idx="1">
                  <c:v>8.0591731553243786</c:v>
                </c:pt>
                <c:pt idx="2">
                  <c:v>8.0126785230704982</c:v>
                </c:pt>
                <c:pt idx="3">
                  <c:v>8.0102269996189133</c:v>
                </c:pt>
                <c:pt idx="4">
                  <c:v>7.890130581027293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31-4CDA-B889-B364888EA9A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Mid and South Essex NHS Foundation Trust</c:v>
                </c:pt>
                <c:pt idx="2">
                  <c:v>East Suffolk and North Essex NHS Foundation Trust</c:v>
                </c:pt>
                <c:pt idx="3">
                  <c:v>Norfolk and Norwich University Hospitals NHS Foundation Trust</c:v>
                </c:pt>
                <c:pt idx="4">
                  <c:v>Milton Keynes University Hospital NHS Foundation Trust</c:v>
                </c:pt>
              </c:strCache>
            </c:strRef>
          </c:cat>
          <c:val>
            <c:numRef>
              <c:f>Sheet1!$C$2:$C$6</c:f>
              <c:numCache>
                <c:formatCode>0.0</c:formatCode>
                <c:ptCount val="5"/>
                <c:pt idx="0">
                  <c:v>1.6166742709012603</c:v>
                </c:pt>
                <c:pt idx="1">
                  <c:v>1.9408268446756214</c:v>
                </c:pt>
                <c:pt idx="2">
                  <c:v>1.9873214769295018</c:v>
                </c:pt>
                <c:pt idx="3">
                  <c:v>1.9897730003810867</c:v>
                </c:pt>
                <c:pt idx="4">
                  <c:v>2.109869418972707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31-4CDA-B889-B364888EA9A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0.11254312229396923</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0.36543025922840222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0.10187922412406003</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1.0636045897885182</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0.10187922412406003</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0.36543025922840222</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0.76333455205372225</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7.4518289200795014</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1.1440151915836312</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0.5147991894862427</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0.14352216511926219</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1.4983509628159988</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0.14352216511926308</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0.51479918948624181</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5.7604032232809743E-2</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8.6665173905692559</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0.45715579388006944</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0.13454358457281401</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1.4046158606781987</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0.13454358457281401</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0.18421329952751897</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8.6431816739047438</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8.3809450233245837</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Bedfordshire Hospitals NHS Foundation Trust</c:v>
                </c:pt>
              </c:strCache>
            </c:strRef>
          </c:cat>
          <c:val>
            <c:numRef>
              <c:f>Sheet1!$B$2:$B$6</c:f>
              <c:numCache>
                <c:formatCode>0.0</c:formatCode>
                <c:ptCount val="5"/>
                <c:pt idx="0">
                  <c:v>7.7092580533076189</c:v>
                </c:pt>
                <c:pt idx="1">
                  <c:v>7.8929108319203776</c:v>
                </c:pt>
                <c:pt idx="2">
                  <c:v>7.9583512518810728</c:v>
                </c:pt>
                <c:pt idx="3">
                  <c:v>7.9749497150838966</c:v>
                </c:pt>
                <c:pt idx="4">
                  <c:v>8.2249550446544575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0A-49B0-A8CE-A8628C3D774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Bedfordshire Hospitals NHS Foundation Trust</c:v>
                </c:pt>
              </c:strCache>
            </c:strRef>
          </c:cat>
          <c:val>
            <c:numRef>
              <c:f>Sheet1!$C$2:$C$6</c:f>
              <c:numCache>
                <c:formatCode>0.0</c:formatCode>
                <c:ptCount val="5"/>
                <c:pt idx="0">
                  <c:v>2.2907419466923811</c:v>
                </c:pt>
                <c:pt idx="1">
                  <c:v>2.1070891680796224</c:v>
                </c:pt>
                <c:pt idx="2">
                  <c:v>2.0416487481189272</c:v>
                </c:pt>
                <c:pt idx="3">
                  <c:v>2.0250502849161034</c:v>
                </c:pt>
                <c:pt idx="4">
                  <c:v>1.7750449553455425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0A-49B0-A8CE-A8628C3D774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James Paget University Hospitals NHS Foundation Trust</c:v>
                </c:pt>
                <c:pt idx="2">
                  <c:v>Norfolk and Norwich University Hospitals NHS Foundation Trust</c:v>
                </c:pt>
                <c:pt idx="3">
                  <c:v>North West Anglia NHS Foundation Trust</c:v>
                </c:pt>
                <c:pt idx="4">
                  <c:v>Cambridge University Hospitals NHS Foundation Trust</c:v>
                </c:pt>
              </c:strCache>
            </c:strRef>
          </c:cat>
          <c:val>
            <c:numRef>
              <c:f>Sheet1!$B$2:$B$6</c:f>
              <c:numCache>
                <c:formatCode>0.0</c:formatCode>
                <c:ptCount val="5"/>
                <c:pt idx="0">
                  <c:v>8.6005206541986183</c:v>
                </c:pt>
                <c:pt idx="1">
                  <c:v>8.5115787513476846</c:v>
                </c:pt>
                <c:pt idx="2">
                  <c:v>8.5049506356976057</c:v>
                </c:pt>
                <c:pt idx="3">
                  <c:v>8.5042431334553896</c:v>
                </c:pt>
                <c:pt idx="4">
                  <c:v>8.4736281438296395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92D-486B-ABB6-D3C1506F823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James Paget University Hospitals NHS Foundation Trust</c:v>
                </c:pt>
                <c:pt idx="2">
                  <c:v>Norfolk and Norwich University Hospitals NHS Foundation Trust</c:v>
                </c:pt>
                <c:pt idx="3">
                  <c:v>North West Anglia NHS Foundation Trust</c:v>
                </c:pt>
                <c:pt idx="4">
                  <c:v>Cambridge University Hospitals NHS Foundation Trust</c:v>
                </c:pt>
              </c:strCache>
            </c:strRef>
          </c:cat>
          <c:val>
            <c:numRef>
              <c:f>Sheet1!$C$2:$C$6</c:f>
              <c:numCache>
                <c:formatCode>0.0</c:formatCode>
                <c:ptCount val="5"/>
                <c:pt idx="0">
                  <c:v>1.3994793458013817</c:v>
                </c:pt>
                <c:pt idx="1">
                  <c:v>1.4884212486523154</c:v>
                </c:pt>
                <c:pt idx="2">
                  <c:v>1.4950493643023943</c:v>
                </c:pt>
                <c:pt idx="3">
                  <c:v>1.4957568665446104</c:v>
                </c:pt>
                <c:pt idx="4">
                  <c:v>1.5263718561703605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92D-486B-ABB6-D3C1506F823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0.3199710457450049</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0.32931038638856247</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9.1809273627480259E-2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0.95847574080882758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9.1809273627479371E-2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0.32931038638856336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0.25635027605141758</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7.7183191588241824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0.36484139844672114</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0.23084012021941192</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6.4356499635021436E-2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0.67187269026685215</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6.4356499635021436E-2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0.23084012021941192</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0.14013114861065112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8.8616635087670872</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0.18663724736351917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0.32065290988940021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8.939563390736005E-2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0.93327768589148619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8.939563390736005E-2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0.32065290988940021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0.31504127153204209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9.2784277416013321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0.22464815616171752</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0.24612952099589158</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6.861907025990277E-2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0.71637332049740721</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6.861907025990277E-2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0.24612952099589158</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0.1353043032715977</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8.6873242783374831</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5.5303683204416032E-2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0.29007894765886544</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8.0871841824509794E-2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0.84429051054076609</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8.0871841824510682E-2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0.29007894765886455</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0.15095286767308025</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8.2564731473695829</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8.6184664989608972</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West Suffolk NHS Foundation Trust</c:v>
                </c:pt>
              </c:strCache>
            </c:strRef>
          </c:cat>
          <c:val>
            <c:numRef>
              <c:f>Sheet1!$B$2:$B$6</c:f>
              <c:numCache>
                <c:formatCode>0.0</c:formatCode>
                <c:ptCount val="5"/>
                <c:pt idx="0">
                  <c:v>7.5581242235972832</c:v>
                </c:pt>
                <c:pt idx="1">
                  <c:v>7.6469251115347632</c:v>
                </c:pt>
                <c:pt idx="2">
                  <c:v>7.7952458746846149</c:v>
                </c:pt>
                <c:pt idx="3">
                  <c:v>7.8275145121630052</c:v>
                </c:pt>
                <c:pt idx="4">
                  <c:v>7.9668841280068721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98-4D53-AB72-BB36B3994F2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West Suffolk NHS Foundation Trust</c:v>
                </c:pt>
              </c:strCache>
            </c:strRef>
          </c:cat>
          <c:val>
            <c:numRef>
              <c:f>Sheet1!$C$2:$C$6</c:f>
              <c:numCache>
                <c:formatCode>0.0</c:formatCode>
                <c:ptCount val="5"/>
                <c:pt idx="0">
                  <c:v>2.4418757764027168</c:v>
                </c:pt>
                <c:pt idx="1">
                  <c:v>2.3530748884652368</c:v>
                </c:pt>
                <c:pt idx="2">
                  <c:v>2.2047541253153851</c:v>
                </c:pt>
                <c:pt idx="3">
                  <c:v>2.1724854878369948</c:v>
                </c:pt>
                <c:pt idx="4">
                  <c:v>2.0331158719931279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98-4D53-AB72-BB36B3994F2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Cambridge University Hospitals NHS Foundation Trust</c:v>
                </c:pt>
                <c:pt idx="1">
                  <c:v>Norfolk and Norwich University Hospitals NHS Foundation Trust</c:v>
                </c:pt>
                <c:pt idx="2">
                  <c:v>North West Anglia NHS Foundation Trust</c:v>
                </c:pt>
                <c:pt idx="3">
                  <c:v>East Suffolk and North Essex NHS Foundation Trust</c:v>
                </c:pt>
                <c:pt idx="4">
                  <c:v>Mid and South Essex NHS Foundation Trust</c:v>
                </c:pt>
              </c:strCache>
            </c:strRef>
          </c:cat>
          <c:val>
            <c:numRef>
              <c:f>Sheet1!$B$2:$B$6</c:f>
              <c:numCache>
                <c:formatCode>0.0</c:formatCode>
                <c:ptCount val="5"/>
                <c:pt idx="0">
                  <c:v>8.8392441018488785</c:v>
                </c:pt>
                <c:pt idx="1">
                  <c:v>8.7392815201961547</c:v>
                </c:pt>
                <c:pt idx="2">
                  <c:v>8.7160754109008654</c:v>
                </c:pt>
                <c:pt idx="3">
                  <c:v>8.6849155528706987</c:v>
                </c:pt>
                <c:pt idx="4">
                  <c:v>8.6184664989608972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EB5-4A15-8E8A-C124F1B4FC6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Cambridge University Hospitals NHS Foundation Trust</c:v>
                </c:pt>
                <c:pt idx="1">
                  <c:v>Norfolk and Norwich University Hospitals NHS Foundation Trust</c:v>
                </c:pt>
                <c:pt idx="2">
                  <c:v>North West Anglia NHS Foundation Trust</c:v>
                </c:pt>
                <c:pt idx="3">
                  <c:v>East Suffolk and North Essex NHS Foundation Trust</c:v>
                </c:pt>
                <c:pt idx="4">
                  <c:v>Mid and South Essex NHS Foundation Trust</c:v>
                </c:pt>
              </c:strCache>
            </c:strRef>
          </c:cat>
          <c:val>
            <c:numRef>
              <c:f>Sheet1!$C$2:$C$6</c:f>
              <c:numCache>
                <c:formatCode>0.0</c:formatCode>
                <c:ptCount val="5"/>
                <c:pt idx="0">
                  <c:v>1.1607558981511215</c:v>
                </c:pt>
                <c:pt idx="1">
                  <c:v>1.2607184798038453</c:v>
                </c:pt>
                <c:pt idx="2">
                  <c:v>1.2839245890991346</c:v>
                </c:pt>
                <c:pt idx="3">
                  <c:v>1.3150844471293013</c:v>
                </c:pt>
                <c:pt idx="4">
                  <c:v>1.3815335010391028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EB5-4A15-8E8A-C124F1B4FC6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1.1077831851905806E-2</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0.3334994325203704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9.2977148369516982E-2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0.97066818678206257</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9.2977148369515206E-2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0.33349943252037129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0.2198618493137019</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8.6184664989608972</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0.27683195590755449</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0.40945395685535946</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0.11415270187813764</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1.191737949500876</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0.11415270187813853</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0.40945395685535857</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0.33775482735282303</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8.3895175369571859</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0.6799803044235162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0.37836324463514082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0.10548484376165668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1.1012467452775567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0.10548484376165668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0.10164778115463413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9.1270254780660185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0.51729699196109458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0.19558404671557472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2.0418695918098386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0.19558404671557561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0.70153978406018691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0.34240420182086595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6.1497021295712084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0.36103238791348025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0.18915160569511613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1.9747158236914859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0.18915160569511613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0.67846728218565833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1.1406246324971505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4.6452497571365043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0.28319860516075668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0.14958252502993474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1.5616202571415281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0.14958252502993474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0.53653707483249846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2.4732548311188651E-2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7.7611675984482744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0.80276816608996537</c:v>
                </c:pt>
                <c:pt idx="1">
                  <c:v>5.536332179930796E-2</c:v>
                </c:pt>
                <c:pt idx="2">
                  <c:v>8.6505190311418692E-2</c:v>
                </c:pt>
                <c:pt idx="3">
                  <c:v>2.768166089965398E-2</c:v>
                </c:pt>
                <c:pt idx="4">
                  <c:v>3.4602076124567484E-3</c:v>
                </c:pt>
                <c:pt idx="5">
                  <c:v>2.4221453287197228E-2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6.7282785695425824</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Cambridge University Hospitals NHS Foundation Trust</c:v>
                </c:pt>
                <c:pt idx="3">
                  <c:v>West Hertfordshire Teaching Hospitals NHS Trust</c:v>
                </c:pt>
                <c:pt idx="4">
                  <c:v>West Suffolk NHS Foundation Trust</c:v>
                </c:pt>
              </c:strCache>
            </c:strRef>
          </c:cat>
          <c:val>
            <c:numRef>
              <c:f>Sheet1!$B$2:$B$6</c:f>
              <c:numCache>
                <c:formatCode>0.0</c:formatCode>
                <c:ptCount val="5"/>
                <c:pt idx="0">
                  <c:v>5.1595377942547724</c:v>
                </c:pt>
                <c:pt idx="1">
                  <c:v>5.4016651619147291</c:v>
                </c:pt>
                <c:pt idx="2">
                  <c:v>5.5971906265024023</c:v>
                </c:pt>
                <c:pt idx="3">
                  <c:v>5.6810692608592444</c:v>
                </c:pt>
                <c:pt idx="4">
                  <c:v>5.6951432169087708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D52-42C7-BB7D-39635E4E03D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Cambridge University Hospitals NHS Foundation Trust</c:v>
                </c:pt>
                <c:pt idx="3">
                  <c:v>West Hertfordshire Teaching Hospitals NHS Trust</c:v>
                </c:pt>
                <c:pt idx="4">
                  <c:v>West Suffolk NHS Foundation Trust</c:v>
                </c:pt>
              </c:strCache>
            </c:strRef>
          </c:cat>
          <c:val>
            <c:numRef>
              <c:f>Sheet1!$C$2:$C$6</c:f>
              <c:numCache>
                <c:formatCode>0.0</c:formatCode>
                <c:ptCount val="5"/>
                <c:pt idx="0">
                  <c:v>4.8404622057452276</c:v>
                </c:pt>
                <c:pt idx="1">
                  <c:v>4.5983348380852709</c:v>
                </c:pt>
                <c:pt idx="2">
                  <c:v>4.4028093734975977</c:v>
                </c:pt>
                <c:pt idx="3">
                  <c:v>4.3189307391407556</c:v>
                </c:pt>
                <c:pt idx="4">
                  <c:v>4.3048567830912292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D52-42C7-BB7D-39635E4E03D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East Suffolk and North Essex NHS Foundation Trust</c:v>
                </c:pt>
                <c:pt idx="2">
                  <c:v>Mid and South Essex NHS Foundation Trust</c:v>
                </c:pt>
                <c:pt idx="3">
                  <c:v>North West Anglia NHS Foundation Trust</c:v>
                </c:pt>
                <c:pt idx="4">
                  <c:v>Milton Keynes University Hospital NHS Foundation Trust</c:v>
                </c:pt>
              </c:strCache>
            </c:strRef>
          </c:cat>
          <c:val>
            <c:numRef>
              <c:f>Sheet1!$B$2:$B$6</c:f>
              <c:numCache>
                <c:formatCode>0.0</c:formatCode>
                <c:ptCount val="5"/>
                <c:pt idx="0">
                  <c:v>7.0612952525016439</c:v>
                </c:pt>
                <c:pt idx="1">
                  <c:v>6.8199792751220576</c:v>
                </c:pt>
                <c:pt idx="2">
                  <c:v>6.7282785695425824</c:v>
                </c:pt>
                <c:pt idx="3">
                  <c:v>6.1553674202036861</c:v>
                </c:pt>
                <c:pt idx="4">
                  <c:v>5.7796657400664779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44A-4790-89FA-A6A30ADD06E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East Suffolk and North Essex NHS Foundation Trust</c:v>
                </c:pt>
                <c:pt idx="2">
                  <c:v>Mid and South Essex NHS Foundation Trust</c:v>
                </c:pt>
                <c:pt idx="3">
                  <c:v>North West Anglia NHS Foundation Trust</c:v>
                </c:pt>
                <c:pt idx="4">
                  <c:v>Milton Keynes University Hospital NHS Foundation Trust</c:v>
                </c:pt>
              </c:strCache>
            </c:strRef>
          </c:cat>
          <c:val>
            <c:numRef>
              <c:f>Sheet1!$C$2:$C$6</c:f>
              <c:numCache>
                <c:formatCode>0.0</c:formatCode>
                <c:ptCount val="5"/>
                <c:pt idx="0">
                  <c:v>2.9387047474983561</c:v>
                </c:pt>
                <c:pt idx="1">
                  <c:v>3.1800207248779424</c:v>
                </c:pt>
                <c:pt idx="2">
                  <c:v>3.2717214304574176</c:v>
                </c:pt>
                <c:pt idx="3">
                  <c:v>3.8446325797963139</c:v>
                </c:pt>
                <c:pt idx="4">
                  <c:v>4.2203342599335221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44A-4790-89FA-A6A30ADD06E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0.95652837046530959</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0.5884161987809069</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0.1640460369111354</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1.7126172612271846</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0.1640460369111354</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0.58841619878090778</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0.43627452046590243</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7.3978995692465412</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1.0293569763976498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0.41380846707064656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0.11536670676955207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1.2044119876635628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0.11536670676955119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0.41380846707064656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0.62042032667355862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8.08949425565255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0.8609786207025838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0.47129515260965782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0.13139356489713094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1.3717301039030971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0.13139356489713094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0.47129515260965782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0.43612120393374099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7.9016662590490734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0.47388278765383207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0.58678989624834754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0.16359263592414752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1.7078838194983295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0.16359263592414841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0.58678989624834621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1.9426146529742123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5.7569970416014238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0.34276361851248405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0.57775611585144993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0.16107408549078706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1.681590511676565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0.16107408549078794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0.57775611585145015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1.1977683009200089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4.4953357221633192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0.13979828267329264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0.11366302369365044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1.1866257789968513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0.11366302369365044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0.40769753176050472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0.42197719503052511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7.5252772112331243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9.5018894528867204</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0.5743944636678201</c:v>
                </c:pt>
                <c:pt idx="1">
                  <c:v>0.4256055363321799</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Bedfordshire Hospitals NHS Foundation Trust</c:v>
                </c:pt>
                <c:pt idx="4">
                  <c:v>West Suffolk NHS Foundation Trust</c:v>
                </c:pt>
              </c:strCache>
            </c:strRef>
          </c:cat>
          <c:val>
            <c:numRef>
              <c:f>Sheet1!$B$2:$B$6</c:f>
              <c:numCache>
                <c:formatCode>0.0</c:formatCode>
                <c:ptCount val="5"/>
                <c:pt idx="0">
                  <c:v>9.1553159959339112</c:v>
                </c:pt>
                <c:pt idx="1">
                  <c:v>9.2659443681319047</c:v>
                </c:pt>
                <c:pt idx="2">
                  <c:v>9.3005612914596814</c:v>
                </c:pt>
                <c:pt idx="3">
                  <c:v>9.3319543408824153</c:v>
                </c:pt>
                <c:pt idx="4">
                  <c:v>9.4708281176917026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417-4F56-9F66-30E4C71BFF4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Bedfordshire Hospitals NHS Foundation Trust</c:v>
                </c:pt>
                <c:pt idx="4">
                  <c:v>West Suffolk NHS Foundation Trust</c:v>
                </c:pt>
              </c:strCache>
            </c:strRef>
          </c:cat>
          <c:val>
            <c:numRef>
              <c:f>Sheet1!$C$2:$C$6</c:f>
              <c:numCache>
                <c:formatCode>0.0</c:formatCode>
                <c:ptCount val="5"/>
                <c:pt idx="0">
                  <c:v>0.84468400406608879</c:v>
                </c:pt>
                <c:pt idx="1">
                  <c:v>0.7340556318680953</c:v>
                </c:pt>
                <c:pt idx="2">
                  <c:v>0.69943870854031864</c:v>
                </c:pt>
                <c:pt idx="3">
                  <c:v>0.66804565911758473</c:v>
                </c:pt>
                <c:pt idx="4">
                  <c:v>0.52917188230829737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417-4F56-9F66-30E4C71BFF4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East Suffolk and North Essex NHS Foundation Trust</c:v>
                </c:pt>
                <c:pt idx="2">
                  <c:v>North West Anglia NHS Foundation Trust</c:v>
                </c:pt>
                <c:pt idx="3">
                  <c:v>Cambridge University Hospitals NHS Foundation Trust</c:v>
                </c:pt>
                <c:pt idx="4">
                  <c:v>Norfolk and Norwich University Hospitals NHS Foundation Trust</c:v>
                </c:pt>
              </c:strCache>
            </c:strRef>
          </c:cat>
          <c:val>
            <c:numRef>
              <c:f>Sheet1!$B$2:$B$6</c:f>
              <c:numCache>
                <c:formatCode>0.0</c:formatCode>
                <c:ptCount val="5"/>
                <c:pt idx="0">
                  <c:v>9.5898996108586729</c:v>
                </c:pt>
                <c:pt idx="1">
                  <c:v>9.5714788854396549</c:v>
                </c:pt>
                <c:pt idx="2">
                  <c:v>9.5639747173100602</c:v>
                </c:pt>
                <c:pt idx="3">
                  <c:v>9.5541688594315062</c:v>
                </c:pt>
                <c:pt idx="4">
                  <c:v>9.5280026349163709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80C-4ACC-968E-8B17D1476BF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East Suffolk and North Essex NHS Foundation Trust</c:v>
                </c:pt>
                <c:pt idx="2">
                  <c:v>North West Anglia NHS Foundation Trust</c:v>
                </c:pt>
                <c:pt idx="3">
                  <c:v>Cambridge University Hospitals NHS Foundation Trust</c:v>
                </c:pt>
                <c:pt idx="4">
                  <c:v>Norfolk and Norwich University Hospitals NHS Foundation Trust</c:v>
                </c:pt>
              </c:strCache>
            </c:strRef>
          </c:cat>
          <c:val>
            <c:numRef>
              <c:f>Sheet1!$C$2:$C$6</c:f>
              <c:numCache>
                <c:formatCode>0.0</c:formatCode>
                <c:ptCount val="5"/>
                <c:pt idx="0">
                  <c:v>0.41010038914132707</c:v>
                </c:pt>
                <c:pt idx="1">
                  <c:v>0.42852111456034514</c:v>
                </c:pt>
                <c:pt idx="2">
                  <c:v>0.43602528268993979</c:v>
                </c:pt>
                <c:pt idx="3">
                  <c:v>0.44583114056849382</c:v>
                </c:pt>
                <c:pt idx="4">
                  <c:v>0.47199736508362911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80C-4ACC-968E-8B17D1476BF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0.29297755865506048</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9.9490467057421483E-2</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2.7737198372550509E-2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0.28957240056122302</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2.7737198372550509E-2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8.4591908453599984E-2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9.7610075234568079</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6.2350184460164826E-3</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0.31226223085355986</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8.7056375325298418E-2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0.90885615946178078</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8.7056375325298418E-2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0.2808063108584431</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8.8402195017260663</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0.2298451820839329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6.5476374493778522E-2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1.8254323673051687E-2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0.19057253928927764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1.8254323673051687E-2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5.3820611297121346E-2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9.9044413334772852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6.4616963755464711</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East and North Hertfordshire NHS Trust</c:v>
                </c:pt>
                <c:pt idx="2">
                  <c:v>West Hertfordshire Teaching Hospitals NHS Trust</c:v>
                </c:pt>
                <c:pt idx="3">
                  <c:v>Bedfordshire Hospitals NHS Foundation Trust</c:v>
                </c:pt>
                <c:pt idx="4">
                  <c:v>Milton Keynes University Hospital NHS Foundation Trust</c:v>
                </c:pt>
              </c:strCache>
            </c:strRef>
          </c:cat>
          <c:val>
            <c:numRef>
              <c:f>Sheet1!$B$2:$B$6</c:f>
              <c:numCache>
                <c:formatCode>0.0</c:formatCode>
                <c:ptCount val="5"/>
                <c:pt idx="0">
                  <c:v>5.6064765332927271</c:v>
                </c:pt>
                <c:pt idx="1">
                  <c:v>5.8928502346890106</c:v>
                </c:pt>
                <c:pt idx="2">
                  <c:v>6.1495459848932574</c:v>
                </c:pt>
                <c:pt idx="3">
                  <c:v>6.2441460669199724</c:v>
                </c:pt>
                <c:pt idx="4">
                  <c:v>6.2478242272096827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97-401F-9A24-629321F3E9F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East and North Hertfordshire NHS Trust</c:v>
                </c:pt>
                <c:pt idx="2">
                  <c:v>West Hertfordshire Teaching Hospitals NHS Trust</c:v>
                </c:pt>
                <c:pt idx="3">
                  <c:v>Bedfordshire Hospitals NHS Foundation Trust</c:v>
                </c:pt>
                <c:pt idx="4">
                  <c:v>Milton Keynes University Hospital NHS Foundation Trust</c:v>
                </c:pt>
              </c:strCache>
            </c:strRef>
          </c:cat>
          <c:val>
            <c:numRef>
              <c:f>Sheet1!$C$2:$C$6</c:f>
              <c:numCache>
                <c:formatCode>0.0</c:formatCode>
                <c:ptCount val="5"/>
                <c:pt idx="0">
                  <c:v>4.3935234667072729</c:v>
                </c:pt>
                <c:pt idx="1">
                  <c:v>4.1071497653109894</c:v>
                </c:pt>
                <c:pt idx="2">
                  <c:v>3.8504540151067426</c:v>
                </c:pt>
                <c:pt idx="3">
                  <c:v>3.7558539330800276</c:v>
                </c:pt>
                <c:pt idx="4">
                  <c:v>3.7521757727903173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97-401F-9A24-629321F3E9F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North West Anglia NHS Foundation Trust</c:v>
                </c:pt>
                <c:pt idx="2">
                  <c:v>Cambridge University Hospitals NHS Foundation Trust</c:v>
                </c:pt>
                <c:pt idx="3">
                  <c:v>Mid and South Essex NHS Foundation Trust</c:v>
                </c:pt>
                <c:pt idx="4">
                  <c:v>Milton Keynes University Hospital NHS Foundation Trust</c:v>
                </c:pt>
              </c:strCache>
            </c:strRef>
          </c:cat>
          <c:val>
            <c:numRef>
              <c:f>Sheet1!$B$2:$B$6</c:f>
              <c:numCache>
                <c:formatCode>0.0</c:formatCode>
                <c:ptCount val="5"/>
                <c:pt idx="0">
                  <c:v>7.0076692047690559</c:v>
                </c:pt>
                <c:pt idx="1">
                  <c:v>6.9457757920496412</c:v>
                </c:pt>
                <c:pt idx="2">
                  <c:v>6.5660980307552608</c:v>
                </c:pt>
                <c:pt idx="3">
                  <c:v>6.4616963755464711</c:v>
                </c:pt>
                <c:pt idx="4">
                  <c:v>6.2478242272096827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CB0-47BA-9DC9-957179B22B2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North West Anglia NHS Foundation Trust</c:v>
                </c:pt>
                <c:pt idx="2">
                  <c:v>Cambridge University Hospitals NHS Foundation Trust</c:v>
                </c:pt>
                <c:pt idx="3">
                  <c:v>Mid and South Essex NHS Foundation Trust</c:v>
                </c:pt>
                <c:pt idx="4">
                  <c:v>Milton Keynes University Hospital NHS Foundation Trust</c:v>
                </c:pt>
              </c:strCache>
            </c:strRef>
          </c:cat>
          <c:val>
            <c:numRef>
              <c:f>Sheet1!$C$2:$C$6</c:f>
              <c:numCache>
                <c:formatCode>0.0</c:formatCode>
                <c:ptCount val="5"/>
                <c:pt idx="0">
                  <c:v>2.9923307952309441</c:v>
                </c:pt>
                <c:pt idx="1">
                  <c:v>3.0542242079503588</c:v>
                </c:pt>
                <c:pt idx="2">
                  <c:v>3.4339019692447392</c:v>
                </c:pt>
                <c:pt idx="3">
                  <c:v>3.5383036244535289</c:v>
                </c:pt>
                <c:pt idx="4">
                  <c:v>3.7521757727903173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CB0-47BA-9DC9-957179B22B2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0.44360773674027842</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0.67485636381804914</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0.18814490865135181</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1.9642060499325997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0.18814490865135269</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0.67485636381804692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0.65699776675752641</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3.3693781082608001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0.31336625515884275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0.17544700938578206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1.8316417900881508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0.16258833278326534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8.4859394901087235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0.39792387543252589</c:v>
                </c:pt>
                <c:pt idx="1">
                  <c:v>0.29411764705882359</c:v>
                </c:pt>
                <c:pt idx="2">
                  <c:v>0.30795847750865052</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0.51223889437567482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0.56506185597579695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0.1575350207464199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1.6446431797938104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0.15753502074641901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0.42171373097456843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8.2438898961117975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7.2428040540330141E-2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0.9044603928280126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0.25215679529884927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2.6324810296909131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0.25215679529884838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0.90446039282801394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0.53805513947739492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5.1326488427213066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0.16464642473276747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0.31358101329427157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8.7424042009857317E-2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0.91269454728394273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8.7424042009857317E-2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0.31358101329427157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0.20508199945417438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7.3397800764047814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0.67868155201130076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0.52404300840441742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0.14609927272199741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1.5252555991460728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0.14609927272199741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0.52404300840441742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0.36814820300720719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6.1985418396714191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5.4559492797814357E-3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0.38381943394098084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0.10700598854678489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1.1171272801864598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0.10700598854678489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0.38381943394098172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0.44328834157755637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8.7517946670821232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8.5715726518525912</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West Hertfordshire Teaching Hospitals NHS Trust</c:v>
                </c:pt>
                <c:pt idx="2">
                  <c:v>East and North Hertfordshire NHS Trust</c:v>
                </c:pt>
                <c:pt idx="3">
                  <c:v>The Queen Elizabeth Hospital, King's Lynn, NHS Foundation Trust</c:v>
                </c:pt>
                <c:pt idx="4">
                  <c:v>West Suffolk NHS Foundation Trust</c:v>
                </c:pt>
              </c:strCache>
            </c:strRef>
          </c:cat>
          <c:val>
            <c:numRef>
              <c:f>Sheet1!$B$2:$B$6</c:f>
              <c:numCache>
                <c:formatCode>0.0</c:formatCode>
                <c:ptCount val="5"/>
                <c:pt idx="0">
                  <c:v>7.9651003288988234</c:v>
                </c:pt>
                <c:pt idx="1">
                  <c:v>8.1044421710111259</c:v>
                </c:pt>
                <c:pt idx="2">
                  <c:v>8.2380447884072456</c:v>
                </c:pt>
                <c:pt idx="3">
                  <c:v>8.2953244816018117</c:v>
                </c:pt>
                <c:pt idx="4">
                  <c:v>8.4369846843537157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94C-4E52-AF39-4A22E410D12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West Hertfordshire Teaching Hospitals NHS Trust</c:v>
                </c:pt>
                <c:pt idx="2">
                  <c:v>East and North Hertfordshire NHS Trust</c:v>
                </c:pt>
                <c:pt idx="3">
                  <c:v>The Queen Elizabeth Hospital, King's Lynn, NHS Foundation Trust</c:v>
                </c:pt>
                <c:pt idx="4">
                  <c:v>West Suffolk NHS Foundation Trust</c:v>
                </c:pt>
              </c:strCache>
            </c:strRef>
          </c:cat>
          <c:val>
            <c:numRef>
              <c:f>Sheet1!$C$2:$C$6</c:f>
              <c:numCache>
                <c:formatCode>0.0</c:formatCode>
                <c:ptCount val="5"/>
                <c:pt idx="0">
                  <c:v>2.0348996711011766</c:v>
                </c:pt>
                <c:pt idx="1">
                  <c:v>1.8955578289888741</c:v>
                </c:pt>
                <c:pt idx="2">
                  <c:v>1.7619552115927544</c:v>
                </c:pt>
                <c:pt idx="3">
                  <c:v>1.7046755183981883</c:v>
                </c:pt>
                <c:pt idx="4">
                  <c:v>1.5630153156462843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94C-4E52-AF39-4A22E410D12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Cambridge University Hospitals NHS Foundation Trust</c:v>
                </c:pt>
                <c:pt idx="2">
                  <c:v>Norfolk and Norwich University Hospitals NHS Foundation Trust</c:v>
                </c:pt>
                <c:pt idx="3">
                  <c:v>Mid and South Essex NHS Foundation Trust</c:v>
                </c:pt>
                <c:pt idx="4">
                  <c:v>Bedfordshire Hospitals NHS Foundation Trust</c:v>
                </c:pt>
              </c:strCache>
            </c:strRef>
          </c:cat>
          <c:val>
            <c:numRef>
              <c:f>Sheet1!$B$2:$B$6</c:f>
              <c:numCache>
                <c:formatCode>0.0</c:formatCode>
                <c:ptCount val="5"/>
                <c:pt idx="0">
                  <c:v>8.8626650800415998</c:v>
                </c:pt>
                <c:pt idx="1">
                  <c:v>8.789637353730539</c:v>
                </c:pt>
                <c:pt idx="2">
                  <c:v>8.7631401283641015</c:v>
                </c:pt>
                <c:pt idx="3">
                  <c:v>8.5715726518525912</c:v>
                </c:pt>
                <c:pt idx="4">
                  <c:v>8.5452167955979537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715-43AD-AC5F-08201026D7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Cambridge University Hospitals NHS Foundation Trust</c:v>
                </c:pt>
                <c:pt idx="2">
                  <c:v>Norfolk and Norwich University Hospitals NHS Foundation Trust</c:v>
                </c:pt>
                <c:pt idx="3">
                  <c:v>Mid and South Essex NHS Foundation Trust</c:v>
                </c:pt>
                <c:pt idx="4">
                  <c:v>Bedfordshire Hospitals NHS Foundation Trust</c:v>
                </c:pt>
              </c:strCache>
            </c:strRef>
          </c:cat>
          <c:val>
            <c:numRef>
              <c:f>Sheet1!$C$2:$C$6</c:f>
              <c:numCache>
                <c:formatCode>0.0</c:formatCode>
                <c:ptCount val="5"/>
                <c:pt idx="0">
                  <c:v>1.1373349199584002</c:v>
                </c:pt>
                <c:pt idx="1">
                  <c:v>1.210362646269461</c:v>
                </c:pt>
                <c:pt idx="2">
                  <c:v>1.2368598716358985</c:v>
                </c:pt>
                <c:pt idx="3">
                  <c:v>1.4284273481474088</c:v>
                </c:pt>
                <c:pt idx="4">
                  <c:v>1.4547832044020463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715-43AD-AC5F-08201026D7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0.1328648336340823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0.3493632860858078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9.7399872137045485E-2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1.0168407930122036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9.7399872137046373E-2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0.34936328608580602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0.25302235553295382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8.3270305134256564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0.18170891962543756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0.28149375314697167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7.8478353782022836E-2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0.81930283626781986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7.8478353782022836E-2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0.11557423015743673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8.95594628174862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0.4290657439446367</c:v>
                </c:pt>
                <c:pt idx="1">
                  <c:v>0.56401384083044981</c:v>
                </c:pt>
                <c:pt idx="2">
                  <c:v>0</c:v>
                </c:pt>
                <c:pt idx="3">
                  <c:v>6.920415224913495E-3</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0.24852703178955604</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0.37271489468621244</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0.10391012602593275</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1.0848069163944842</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0.10391012602593186</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0.37271489468621333</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0.24461164985535611</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8.4317411603834955</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8.3737858306734587</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The Queen Elizabeth Hospital, King's Lynn, NHS Foundation Trust</c:v>
                </c:pt>
                <c:pt idx="4">
                  <c:v>West Suffolk NHS Foundation Trust</c:v>
                </c:pt>
              </c:strCache>
            </c:strRef>
          </c:cat>
          <c:val>
            <c:numRef>
              <c:f>Sheet1!$B$2:$B$6</c:f>
              <c:numCache>
                <c:formatCode>0.0</c:formatCode>
                <c:ptCount val="5"/>
                <c:pt idx="0">
                  <c:v>7.858798768347226</c:v>
                </c:pt>
                <c:pt idx="1">
                  <c:v>7.9232124114845401</c:v>
                </c:pt>
                <c:pt idx="2">
                  <c:v>8.0324899924056634</c:v>
                </c:pt>
                <c:pt idx="3">
                  <c:v>8.0644249957088761</c:v>
                </c:pt>
                <c:pt idx="4">
                  <c:v>8.1806590869804108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53C-4328-9096-D439BF1CBCE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The Queen Elizabeth Hospital, King's Lynn, NHS Foundation Trust</c:v>
                </c:pt>
                <c:pt idx="4">
                  <c:v>West Suffolk NHS Foundation Trust</c:v>
                </c:pt>
              </c:strCache>
            </c:strRef>
          </c:cat>
          <c:val>
            <c:numRef>
              <c:f>Sheet1!$C$2:$C$6</c:f>
              <c:numCache>
                <c:formatCode>0.0</c:formatCode>
                <c:ptCount val="5"/>
                <c:pt idx="0">
                  <c:v>2.141201231652774</c:v>
                </c:pt>
                <c:pt idx="1">
                  <c:v>2.0767875885154599</c:v>
                </c:pt>
                <c:pt idx="2">
                  <c:v>1.9675100075943366</c:v>
                </c:pt>
                <c:pt idx="3">
                  <c:v>1.9355750042911239</c:v>
                </c:pt>
                <c:pt idx="4">
                  <c:v>1.8193409130195892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53C-4328-9096-D439BF1CBCE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Cambridge University Hospitals NHS Foundation Trust</c:v>
                </c:pt>
                <c:pt idx="2">
                  <c:v>Norfolk and Norwich University Hospitals NHS Foundation Trust</c:v>
                </c:pt>
                <c:pt idx="3">
                  <c:v>North West Anglia NHS Foundation Trust</c:v>
                </c:pt>
                <c:pt idx="4">
                  <c:v>Mid and South Essex NHS Foundation Trust</c:v>
                </c:pt>
              </c:strCache>
            </c:strRef>
          </c:cat>
          <c:val>
            <c:numRef>
              <c:f>Sheet1!$B$2:$B$6</c:f>
              <c:numCache>
                <c:formatCode>0.0</c:formatCode>
                <c:ptCount val="5"/>
                <c:pt idx="0">
                  <c:v>8.7323899053784579</c:v>
                </c:pt>
                <c:pt idx="1">
                  <c:v>8.5832034009748277</c:v>
                </c:pt>
                <c:pt idx="2">
                  <c:v>8.5560642043629151</c:v>
                </c:pt>
                <c:pt idx="3">
                  <c:v>8.3897209608242456</c:v>
                </c:pt>
                <c:pt idx="4">
                  <c:v>8.3737858306734587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0D7-4E18-B45A-F54FE6BE23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Cambridge University Hospitals NHS Foundation Trust</c:v>
                </c:pt>
                <c:pt idx="2">
                  <c:v>Norfolk and Norwich University Hospitals NHS Foundation Trust</c:v>
                </c:pt>
                <c:pt idx="3">
                  <c:v>North West Anglia NHS Foundation Trust</c:v>
                </c:pt>
                <c:pt idx="4">
                  <c:v>Mid and South Essex NHS Foundation Trust</c:v>
                </c:pt>
              </c:strCache>
            </c:strRef>
          </c:cat>
          <c:val>
            <c:numRef>
              <c:f>Sheet1!$C$2:$C$6</c:f>
              <c:numCache>
                <c:formatCode>0.0</c:formatCode>
                <c:ptCount val="5"/>
                <c:pt idx="0">
                  <c:v>1.2676100946215421</c:v>
                </c:pt>
                <c:pt idx="1">
                  <c:v>1.4167965990251723</c:v>
                </c:pt>
                <c:pt idx="2">
                  <c:v>1.4439357956370849</c:v>
                </c:pt>
                <c:pt idx="3">
                  <c:v>1.6102790391757544</c:v>
                </c:pt>
                <c:pt idx="4">
                  <c:v>1.6262141693265413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0D7-4E18-B45A-F54FE6BE23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0.11581499562486908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0.31167619654040202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8.6892993340290658E-2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0.90715047480784516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8.6892993340290658E-2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0.31167619654040024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0.30649386865040285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8.3072153719221156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0.23540613439687696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0.21470550557702595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5.9858289703591083E-2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0.62491201923663908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5.9858289703591083E-2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0.21470550557702595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0.10187477449483673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9.0021424921931423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0.24433696786465298</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7.3254130017296859E-2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0.7647626842199422</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7.3254130017296859E-2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0.26275500183604095</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0.23749167816337646</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8.5030118792747391</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1.7186652391705053</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0.39728402405648655</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0.1107598156026306</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1.1563167000136838</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0.11075981560263237</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0.39728402405648566</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0.19554414216846183</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7.6827735793038414</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8.2806544714978205</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Milton Keynes University Hospital NHS Foundation Trust</c:v>
                </c:pt>
                <c:pt idx="2">
                  <c:v>The Queen Elizabeth Hospital, King's Lynn, NHS Foundation Trust</c:v>
                </c:pt>
                <c:pt idx="3">
                  <c:v>West Hertfordshire Teaching Hospitals NHS Trust</c:v>
                </c:pt>
                <c:pt idx="4">
                  <c:v>East and North Hertfordshire NHS Trust</c:v>
                </c:pt>
              </c:strCache>
            </c:strRef>
          </c:cat>
          <c:val>
            <c:numRef>
              <c:f>Sheet1!$B$2:$B$6</c:f>
              <c:numCache>
                <c:formatCode>0.0</c:formatCode>
                <c:ptCount val="5"/>
                <c:pt idx="0">
                  <c:v>7.6730212699397171</c:v>
                </c:pt>
                <c:pt idx="1">
                  <c:v>7.735646640106161</c:v>
                </c:pt>
                <c:pt idx="2">
                  <c:v>7.7410519369926618</c:v>
                </c:pt>
                <c:pt idx="3">
                  <c:v>7.8544518390597799</c:v>
                </c:pt>
                <c:pt idx="4">
                  <c:v>7.8699472808495026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2CB-46C3-8F7F-A569D078070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Milton Keynes University Hospital NHS Foundation Trust</c:v>
                </c:pt>
                <c:pt idx="2">
                  <c:v>The Queen Elizabeth Hospital, King's Lynn, NHS Foundation Trust</c:v>
                </c:pt>
                <c:pt idx="3">
                  <c:v>West Hertfordshire Teaching Hospitals NHS Trust</c:v>
                </c:pt>
                <c:pt idx="4">
                  <c:v>East and North Hertfordshire NHS Trust</c:v>
                </c:pt>
              </c:strCache>
            </c:strRef>
          </c:cat>
          <c:val>
            <c:numRef>
              <c:f>Sheet1!$C$2:$C$6</c:f>
              <c:numCache>
                <c:formatCode>0.0</c:formatCode>
                <c:ptCount val="5"/>
                <c:pt idx="0">
                  <c:v>2.3269787300602829</c:v>
                </c:pt>
                <c:pt idx="1">
                  <c:v>2.264353359893839</c:v>
                </c:pt>
                <c:pt idx="2">
                  <c:v>2.2589480630073382</c:v>
                </c:pt>
                <c:pt idx="3">
                  <c:v>2.1455481609402201</c:v>
                </c:pt>
                <c:pt idx="4">
                  <c:v>2.1300527191504974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2CB-46C3-8F7F-A569D078070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2</c:v>
                </c:pt>
                <c:pt idx="2">
                  <c:v>2</c:v>
                </c:pt>
                <c:pt idx="3">
                  <c:v>76</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James Paget University Hospitals NHS Foundation Trust</c:v>
                </c:pt>
                <c:pt idx="2">
                  <c:v>East Suffolk and North Essex NHS Foundation Trust</c:v>
                </c:pt>
                <c:pt idx="3">
                  <c:v>Cambridge University Hospitals NHS Foundation Trust</c:v>
                </c:pt>
                <c:pt idx="4">
                  <c:v>Mid and South Essex NHS Foundation Trust</c:v>
                </c:pt>
              </c:strCache>
            </c:strRef>
          </c:cat>
          <c:val>
            <c:numRef>
              <c:f>Sheet1!$B$2:$B$6</c:f>
              <c:numCache>
                <c:formatCode>0.0</c:formatCode>
                <c:ptCount val="5"/>
                <c:pt idx="0">
                  <c:v>8.4939256881914158</c:v>
                </c:pt>
                <c:pt idx="1">
                  <c:v>8.4622674635121164</c:v>
                </c:pt>
                <c:pt idx="2">
                  <c:v>8.4168992313750728</c:v>
                </c:pt>
                <c:pt idx="3">
                  <c:v>8.3386751461103596</c:v>
                </c:pt>
                <c:pt idx="4">
                  <c:v>8.2806544714978205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6D1-4880-8CFC-66FB4A18803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James Paget University Hospitals NHS Foundation Trust</c:v>
                </c:pt>
                <c:pt idx="2">
                  <c:v>East Suffolk and North Essex NHS Foundation Trust</c:v>
                </c:pt>
                <c:pt idx="3">
                  <c:v>Cambridge University Hospitals NHS Foundation Trust</c:v>
                </c:pt>
                <c:pt idx="4">
                  <c:v>Mid and South Essex NHS Foundation Trust</c:v>
                </c:pt>
              </c:strCache>
            </c:strRef>
          </c:cat>
          <c:val>
            <c:numRef>
              <c:f>Sheet1!$C$2:$C$6</c:f>
              <c:numCache>
                <c:formatCode>0.0</c:formatCode>
                <c:ptCount val="5"/>
                <c:pt idx="0">
                  <c:v>1.5060743118085842</c:v>
                </c:pt>
                <c:pt idx="1">
                  <c:v>1.5377325364878836</c:v>
                </c:pt>
                <c:pt idx="2">
                  <c:v>1.5831007686249272</c:v>
                </c:pt>
                <c:pt idx="3">
                  <c:v>1.6613248538896404</c:v>
                </c:pt>
                <c:pt idx="4">
                  <c:v>1.7193455285021795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6D1-4880-8CFC-66FB4A18803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0.26667595502852404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0.29217349925817437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8.1455787150426673E-2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0.85038681657540494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8.1455787150426673E-2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0.29217349925817437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4.8099130654573941E-2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8.3697583298375164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0.61325768681016335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0.31911853942658741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8.8967862894089755E-2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0.92881181743787966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8.8967862894090644E-2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0.3191185394265883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0.4438765234245956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7.7082721624664599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0.76983694242962297</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0.32867978937621523</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9.163346789511273E-2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0.95664035400190262</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9.163346789511273E-2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0.32867978937621523</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0.24112262732021073</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8.4338455107321373</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0.68345679285693883</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0.32824221101211837</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9.1511474318768826E-2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0.95536675843970364</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9.1511474318767938E-2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0.32824221101211748</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0.12875542425915398</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8.1917495951970665</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0.39582515454116951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0.25339716270844193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7.0645234432650028E-2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0.73752618588608243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7.0645234432650028E-2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0.25339716270844193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0.25922249935906194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8.7236227517902112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0.72748864726510831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0.37311127397713673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0.10402063360870084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1.0859605998196429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0.10402063360870173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0.37311127397713584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0.297887686627341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8.2566784789635257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1.7603018335651477E-2</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0.69930274280009019</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0.1949603763375567</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2.0353585618890833</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0.1949603763375567</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0.12375584463512546</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8.3726994727616084</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7.468157544706175</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West Suffolk NHS Foundation Trust</c:v>
                </c:pt>
              </c:strCache>
            </c:strRef>
          </c:cat>
          <c:val>
            <c:numRef>
              <c:f>Sheet1!$B$2:$B$6</c:f>
              <c:numCache>
                <c:formatCode>0.0</c:formatCode>
                <c:ptCount val="5"/>
                <c:pt idx="0">
                  <c:v>6.6041735524218961</c:v>
                </c:pt>
                <c:pt idx="1">
                  <c:v>6.7842634431760569</c:v>
                </c:pt>
                <c:pt idx="2">
                  <c:v>7.1444963831124149</c:v>
                </c:pt>
                <c:pt idx="3">
                  <c:v>7.1829066708004436</c:v>
                </c:pt>
                <c:pt idx="4">
                  <c:v>7.3429844746734627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EA-4DBC-9A88-1ACDE45BF68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West Suffolk NHS Foundation Trust</c:v>
                </c:pt>
              </c:strCache>
            </c:strRef>
          </c:cat>
          <c:val>
            <c:numRef>
              <c:f>Sheet1!$C$2:$C$6</c:f>
              <c:numCache>
                <c:formatCode>0.0</c:formatCode>
                <c:ptCount val="5"/>
                <c:pt idx="0">
                  <c:v>3.3958264475781039</c:v>
                </c:pt>
                <c:pt idx="1">
                  <c:v>3.2157365568239431</c:v>
                </c:pt>
                <c:pt idx="2">
                  <c:v>2.8555036168875851</c:v>
                </c:pt>
                <c:pt idx="3">
                  <c:v>2.8170933291995564</c:v>
                </c:pt>
                <c:pt idx="4">
                  <c:v>2.6570155253265373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EA-4DBC-9A88-1ACDE45BF68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5.1326488427213066</c:v>
                </c:pt>
                <c:pt idx="1">
                  <c:v>7.501884606734273</c:v>
                </c:pt>
                <c:pt idx="2">
                  <c:v>6.1985418396714191</c:v>
                </c:pt>
                <c:pt idx="3">
                  <c:v>8.3134594340567229</c:v>
                </c:pt>
                <c:pt idx="4">
                  <c:v>7.3397800764047814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5.6332485655474924</c:v>
                </c:pt>
                <c:pt idx="1">
                  <c:v>7.9298290009492707</c:v>
                </c:pt>
                <c:pt idx="2">
                  <c:v>6.5297339648749544</c:v>
                </c:pt>
                <c:pt idx="3">
                  <c:v>8.6138900947930974</c:v>
                </c:pt>
                <c:pt idx="4">
                  <c:v>7.5969955958583961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The Queen Elizabeth Hospital, King's Lynn, NHS Foundation Trust</c:v>
                </c:pt>
                <c:pt idx="2">
                  <c:v>East Suffolk and North Essex NHS Foundation Trust</c:v>
                </c:pt>
                <c:pt idx="3">
                  <c:v>Bedfordshire Hospitals NHS Foundation Trust</c:v>
                </c:pt>
                <c:pt idx="4">
                  <c:v>James Paget University Hospitals NHS Foundation Trust</c:v>
                </c:pt>
              </c:strCache>
            </c:strRef>
          </c:cat>
          <c:val>
            <c:numRef>
              <c:f>Sheet1!$B$2:$B$6</c:f>
              <c:numCache>
                <c:formatCode>0.0</c:formatCode>
                <c:ptCount val="5"/>
                <c:pt idx="0">
                  <c:v>8.2483811554504562</c:v>
                </c:pt>
                <c:pt idx="1">
                  <c:v>7.726571207425053</c:v>
                </c:pt>
                <c:pt idx="2">
                  <c:v>7.6741699946041777</c:v>
                </c:pt>
                <c:pt idx="3">
                  <c:v>7.6399662739376186</c:v>
                </c:pt>
                <c:pt idx="4">
                  <c:v>7.6273977343880706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D38-4D0A-A90E-24CCE351435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The Queen Elizabeth Hospital, King's Lynn, NHS Foundation Trust</c:v>
                </c:pt>
                <c:pt idx="2">
                  <c:v>East Suffolk and North Essex NHS Foundation Trust</c:v>
                </c:pt>
                <c:pt idx="3">
                  <c:v>Bedfordshire Hospitals NHS Foundation Trust</c:v>
                </c:pt>
                <c:pt idx="4">
                  <c:v>James Paget University Hospitals NHS Foundation Trust</c:v>
                </c:pt>
              </c:strCache>
            </c:strRef>
          </c:cat>
          <c:val>
            <c:numRef>
              <c:f>Sheet1!$C$2:$C$6</c:f>
              <c:numCache>
                <c:formatCode>0.0</c:formatCode>
                <c:ptCount val="5"/>
                <c:pt idx="0">
                  <c:v>1.7516188445495438</c:v>
                </c:pt>
                <c:pt idx="1">
                  <c:v>2.273428792574947</c:v>
                </c:pt>
                <c:pt idx="2">
                  <c:v>2.3258300053958223</c:v>
                </c:pt>
                <c:pt idx="3">
                  <c:v>2.3600337260623814</c:v>
                </c:pt>
                <c:pt idx="4">
                  <c:v>2.3726022656119294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D38-4D0A-A90E-24CCE351435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0.50985681462992094</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0.38196326453216756</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0.10648850239330709</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1.1117247984466951</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0.10648850239330798</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0.38196326453216756</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0.35832636731726275</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8.2321781590787193</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0.33758710252738311</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0.25297824570752603</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7.0528443504837668E-2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0.73630690523359021</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7.0528443504837668E-2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0.19849971917035703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9.1348299430180937</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0.88282883729138106</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0.59481460187460033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0.1658298638558291</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1.731240160469679</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0.16582986385582998</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0.59481460187460122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5.5017422856566967E-2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6.6952020013243558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0.21274540158646493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0.8520315838941932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0.23754003535344825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2.4798841376412497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0.23754003535344914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0.85203158389419187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0.17356659312994438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5.810420075403532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8.2791315633088214</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The Princess Alexandra Hospital NHS Trust</c:v>
                </c:pt>
                <c:pt idx="4">
                  <c:v>West Suffolk NHS Foundation Trust</c:v>
                </c:pt>
              </c:strCache>
            </c:strRef>
          </c:cat>
          <c:val>
            <c:numRef>
              <c:f>Sheet1!$B$2:$B$6</c:f>
              <c:numCache>
                <c:formatCode>0.0</c:formatCode>
                <c:ptCount val="5"/>
                <c:pt idx="0">
                  <c:v>7.7175329424058914</c:v>
                </c:pt>
                <c:pt idx="1">
                  <c:v>7.8560853097601404</c:v>
                </c:pt>
                <c:pt idx="2">
                  <c:v>7.8832011583879069</c:v>
                </c:pt>
                <c:pt idx="3">
                  <c:v>7.9234685084235741</c:v>
                </c:pt>
                <c:pt idx="4">
                  <c:v>7.9244550941696712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23E-45A9-ACD7-1FF9717066E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The Princess Alexandra Hospital NHS Trust</c:v>
                </c:pt>
                <c:pt idx="4">
                  <c:v>West Suffolk NHS Foundation Trust</c:v>
                </c:pt>
              </c:strCache>
            </c:strRef>
          </c:cat>
          <c:val>
            <c:numRef>
              <c:f>Sheet1!$C$2:$C$6</c:f>
              <c:numCache>
                <c:formatCode>0.0</c:formatCode>
                <c:ptCount val="5"/>
                <c:pt idx="0">
                  <c:v>2.2824670575941086</c:v>
                </c:pt>
                <c:pt idx="1">
                  <c:v>2.1439146902398596</c:v>
                </c:pt>
                <c:pt idx="2">
                  <c:v>2.1167988416120931</c:v>
                </c:pt>
                <c:pt idx="3">
                  <c:v>2.0765314915764259</c:v>
                </c:pt>
                <c:pt idx="4">
                  <c:v>2.0755449058303288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23E-45A9-ACD7-1FF9717066E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Cambridge University Hospitals NHS Foundation Trust</c:v>
                </c:pt>
                <c:pt idx="1">
                  <c:v>East Suffolk and North Essex NHS Foundation Trust</c:v>
                </c:pt>
                <c:pt idx="2">
                  <c:v>Norfolk and Norwich University Hospitals NHS Foundation Trust</c:v>
                </c:pt>
                <c:pt idx="3">
                  <c:v>James Paget University Hospitals NHS Foundation Trust</c:v>
                </c:pt>
                <c:pt idx="4">
                  <c:v>Mid and South Essex NHS Foundation Trust</c:v>
                </c:pt>
              </c:strCache>
            </c:strRef>
          </c:cat>
          <c:val>
            <c:numRef>
              <c:f>Sheet1!$B$2:$B$6</c:f>
              <c:numCache>
                <c:formatCode>0.0</c:formatCode>
                <c:ptCount val="5"/>
                <c:pt idx="0">
                  <c:v>8.4258393981800097</c:v>
                </c:pt>
                <c:pt idx="1">
                  <c:v>8.4061580749555933</c:v>
                </c:pt>
                <c:pt idx="2">
                  <c:v>8.3402292354217025</c:v>
                </c:pt>
                <c:pt idx="3">
                  <c:v>8.3030983845778756</c:v>
                </c:pt>
                <c:pt idx="4">
                  <c:v>8.2791315633088214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B6-4E96-ACA1-588479284CB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Cambridge University Hospitals NHS Foundation Trust</c:v>
                </c:pt>
                <c:pt idx="1">
                  <c:v>East Suffolk and North Essex NHS Foundation Trust</c:v>
                </c:pt>
                <c:pt idx="2">
                  <c:v>Norfolk and Norwich University Hospitals NHS Foundation Trust</c:v>
                </c:pt>
                <c:pt idx="3">
                  <c:v>James Paget University Hospitals NHS Foundation Trust</c:v>
                </c:pt>
                <c:pt idx="4">
                  <c:v>Mid and South Essex NHS Foundation Trust</c:v>
                </c:pt>
              </c:strCache>
            </c:strRef>
          </c:cat>
          <c:val>
            <c:numRef>
              <c:f>Sheet1!$C$2:$C$6</c:f>
              <c:numCache>
                <c:formatCode>0.0</c:formatCode>
                <c:ptCount val="5"/>
                <c:pt idx="0">
                  <c:v>1.5741606018199903</c:v>
                </c:pt>
                <c:pt idx="1">
                  <c:v>1.5938419250444067</c:v>
                </c:pt>
                <c:pt idx="2">
                  <c:v>1.6597707645782975</c:v>
                </c:pt>
                <c:pt idx="3">
                  <c:v>1.6969016154221244</c:v>
                </c:pt>
                <c:pt idx="4">
                  <c:v>1.7208684366911786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B6-4E96-ACA1-588479284CB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0.13882015146684168</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0.1865337153486113</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5.2004205215029131E-2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0.54291649578773615</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5.2004205215029131E-2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0.1865337153486113</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6.0074733762716548E-2</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9.4443617599340186</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0.28023523020606245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0.11499986657671712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1.2005822282972849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0.11499986657671535</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0.41249264917042616</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0.57401654174605632</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7.2952029898437143</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4.4953357221633192</c:v>
                </c:pt>
                <c:pt idx="1">
                  <c:v>6.5876707250420168</c:v>
                </c:pt>
                <c:pt idx="2">
                  <c:v>5.7569970416014238</c:v>
                </c:pt>
                <c:pt idx="3">
                  <c:v>6.7323063523979929</c:v>
                </c:pt>
                <c:pt idx="4">
                  <c:v>7.3978995692465412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3.2685773566332479</c:v>
                </c:pt>
                <c:pt idx="1">
                  <c:v>5.8631339540930876</c:v>
                </c:pt>
                <c:pt idx="2">
                  <c:v>5.0366359906505567</c:v>
                </c:pt>
                <c:pt idx="3">
                  <c:v>6.1263293792393192</c:v>
                </c:pt>
                <c:pt idx="4">
                  <c:v>6.9389663609804657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0.58851181424932442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0.31013880565128993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8.6464380254748008E-2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0.90267581523966811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8.6464380254748008E-2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0.31013880565128993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0.26525009470267413</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7.9454806307496701</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0.32197383648443623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9.425438907461281E-2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0.98400239783328924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9.4254389074611922E-2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0.33808076307106383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0.26025242655294001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8.0852603380220938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7.5315073126009935E-3</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0.38997787538885298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0.10872291597870465</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1.1350517580436899</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0.10872291597870465</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0.38997787538885298</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0.22085452637966441</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7.4667606710490544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0.43483614449622365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0.19468350451418104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5.4276305502277467E-2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0.56663689918457294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5.4276305502277467E-2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0.19468350451418104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0.12999594521723878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9.5246778158617502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0.18426152047020761</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0.30665024291901943</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8.5491795047321517E-2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0.89252216419379238</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8.5491795047321517E-2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0.30665024291901943</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0.16465840642919893</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8.1921767377014536</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8.252303440474515</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West Suffolk NHS Foundation Trust</c:v>
                </c:pt>
                <c:pt idx="4">
                  <c:v>Bedfordshire Hospitals NHS Foundation Trust</c:v>
                </c:pt>
              </c:strCache>
            </c:strRef>
          </c:cat>
          <c:val>
            <c:numRef>
              <c:f>Sheet1!$B$2:$B$6</c:f>
              <c:numCache>
                <c:formatCode>0.0</c:formatCode>
                <c:ptCount val="5"/>
                <c:pt idx="0">
                  <c:v>7.1327189977627894</c:v>
                </c:pt>
                <c:pt idx="1">
                  <c:v>7.4005454261160137</c:v>
                </c:pt>
                <c:pt idx="2">
                  <c:v>7.4258524809561779</c:v>
                </c:pt>
                <c:pt idx="3">
                  <c:v>7.4635975563631023</c:v>
                </c:pt>
                <c:pt idx="4">
                  <c:v>7.9110502740288204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08B-4947-BA55-428F1BF09F9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West Suffolk NHS Foundation Trust</c:v>
                </c:pt>
                <c:pt idx="4">
                  <c:v>Bedfordshire Hospitals NHS Foundation Trust</c:v>
                </c:pt>
              </c:strCache>
            </c:strRef>
          </c:cat>
          <c:val>
            <c:numRef>
              <c:f>Sheet1!$C$2:$C$6</c:f>
              <c:numCache>
                <c:formatCode>0.0</c:formatCode>
                <c:ptCount val="5"/>
                <c:pt idx="0">
                  <c:v>2.8672810022372106</c:v>
                </c:pt>
                <c:pt idx="1">
                  <c:v>2.5994545738839863</c:v>
                </c:pt>
                <c:pt idx="2">
                  <c:v>2.5741475190438221</c:v>
                </c:pt>
                <c:pt idx="3">
                  <c:v>2.5364024436368977</c:v>
                </c:pt>
                <c:pt idx="4">
                  <c:v>2.0889497259711796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08B-4947-BA55-428F1BF09F9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Norfolk and Norwich University Hospitals NHS Foundation Trust</c:v>
                </c:pt>
                <c:pt idx="2">
                  <c:v>Cambridge University Hospitals NHS Foundation Trust</c:v>
                </c:pt>
                <c:pt idx="3">
                  <c:v>East Suffolk and North Essex NHS Foundation Trust</c:v>
                </c:pt>
                <c:pt idx="4">
                  <c:v>Mid and South Essex NHS Foundation Trust</c:v>
                </c:pt>
              </c:strCache>
            </c:strRef>
          </c:cat>
          <c:val>
            <c:numRef>
              <c:f>Sheet1!$B$2:$B$6</c:f>
              <c:numCache>
                <c:formatCode>0.0</c:formatCode>
                <c:ptCount val="5"/>
                <c:pt idx="0">
                  <c:v>8.6639851407163988</c:v>
                </c:pt>
                <c:pt idx="1">
                  <c:v>8.626980074348209</c:v>
                </c:pt>
                <c:pt idx="2">
                  <c:v>8.6245468653185533</c:v>
                </c:pt>
                <c:pt idx="3">
                  <c:v>8.4375328419468882</c:v>
                </c:pt>
                <c:pt idx="4">
                  <c:v>8.252303440474515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326-4130-8830-E69592B0763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Norfolk and Norwich University Hospitals NHS Foundation Trust</c:v>
                </c:pt>
                <c:pt idx="2">
                  <c:v>Cambridge University Hospitals NHS Foundation Trust</c:v>
                </c:pt>
                <c:pt idx="3">
                  <c:v>East Suffolk and North Essex NHS Foundation Trust</c:v>
                </c:pt>
                <c:pt idx="4">
                  <c:v>Mid and South Essex NHS Foundation Trust</c:v>
                </c:pt>
              </c:strCache>
            </c:strRef>
          </c:cat>
          <c:val>
            <c:numRef>
              <c:f>Sheet1!$C$2:$C$6</c:f>
              <c:numCache>
                <c:formatCode>0.0</c:formatCode>
                <c:ptCount val="5"/>
                <c:pt idx="0">
                  <c:v>1.3360148592836012</c:v>
                </c:pt>
                <c:pt idx="1">
                  <c:v>1.373019925651791</c:v>
                </c:pt>
                <c:pt idx="2">
                  <c:v>1.3754531346814467</c:v>
                </c:pt>
                <c:pt idx="3">
                  <c:v>1.5624671580531118</c:v>
                </c:pt>
                <c:pt idx="4">
                  <c:v>1.747696559525485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326-4130-8830-E69592B0763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9.0521809968635125E-2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0.20283947650612433</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5.6550129515295922E-2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0.59037529803291733</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5.6550129515295922E-2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0.20283947650612433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2.1258610803361222E-2</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9.4377124826458854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0.19207244319712125</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0.24496824090741498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6.8295314053576917E-2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0.71299335181407741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6.8295314053576917E-2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0.18184442798079026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9.0308559442220186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6.4578190804681581</c:v>
                </c:pt>
                <c:pt idx="1">
                  <c:v>6.6952020013243558</c:v>
                </c:pt>
                <c:pt idx="2">
                  <c:v>6.6219816677050938</c:v>
                </c:pt>
                <c:pt idx="3">
                  <c:v>8.3141797422189327</c:v>
                </c:pt>
                <c:pt idx="4">
                  <c:v>6.1497021295712084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6.9868645859978793</c:v>
                </c:pt>
                <c:pt idx="1">
                  <c:v>7.2171409267674527</c:v>
                </c:pt>
                <c:pt idx="2">
                  <c:v>7.0770804895995223</c:v>
                </c:pt>
                <c:pt idx="3">
                  <c:v>8.7389531911453115</c:v>
                </c:pt>
                <c:pt idx="4">
                  <c:v>6.5441704220939876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1.0123978860811929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0.32034274644024618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3.3443326482777849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0.32034274644024574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0.91604351512279525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6.2883418945556429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0.41080737401860734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0.38541262995832781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0.10745015968485028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1.1217643636071379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0.10745015968485028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0.2713739196731364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8.9542067239319643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0.52336693479777896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0.16669044836509528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1.7402245401783603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0.16669044836509528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0.34111970607774822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8.0432713675497531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6.0736738777684174</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Bedfordshire Hospitals NHS Foundation Trust</c:v>
                </c:pt>
              </c:strCache>
            </c:strRef>
          </c:cat>
          <c:val>
            <c:numRef>
              <c:f>Sheet1!$B$2:$B$6</c:f>
              <c:numCache>
                <c:formatCode>0.0</c:formatCode>
                <c:ptCount val="5"/>
                <c:pt idx="0">
                  <c:v>4.9765823127191613</c:v>
                </c:pt>
                <c:pt idx="1">
                  <c:v>5.0329674319183821</c:v>
                </c:pt>
                <c:pt idx="2">
                  <c:v>5.0614647762795002</c:v>
                </c:pt>
                <c:pt idx="3">
                  <c:v>5.4001620907389682</c:v>
                </c:pt>
                <c:pt idx="4">
                  <c:v>5.5437813213321743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12B-4409-89F9-330EA5D535A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Bedfordshire Hospitals NHS Foundation Trust</c:v>
                </c:pt>
              </c:strCache>
            </c:strRef>
          </c:cat>
          <c:val>
            <c:numRef>
              <c:f>Sheet1!$C$2:$C$6</c:f>
              <c:numCache>
                <c:formatCode>0.0</c:formatCode>
                <c:ptCount val="5"/>
                <c:pt idx="0">
                  <c:v>5.0234176872808387</c:v>
                </c:pt>
                <c:pt idx="1">
                  <c:v>4.9670325680816179</c:v>
                </c:pt>
                <c:pt idx="2">
                  <c:v>4.9385352237204998</c:v>
                </c:pt>
                <c:pt idx="3">
                  <c:v>4.5998379092610318</c:v>
                </c:pt>
                <c:pt idx="4">
                  <c:v>4.4562186786678257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12B-4409-89F9-330EA5D535A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East Suffolk and North Essex NHS Foundation Trust</c:v>
                </c:pt>
                <c:pt idx="2">
                  <c:v>North West Anglia NHS Foundation Trust</c:v>
                </c:pt>
                <c:pt idx="3">
                  <c:v>James Paget University Hospitals NHS Foundation Trust</c:v>
                </c:pt>
                <c:pt idx="4">
                  <c:v>Mid and South Essex NHS Foundation Trust</c:v>
                </c:pt>
              </c:strCache>
            </c:strRef>
          </c:cat>
          <c:val>
            <c:numRef>
              <c:f>Sheet1!$B$2:$B$6</c:f>
              <c:numCache>
                <c:formatCode>0.0</c:formatCode>
                <c:ptCount val="5"/>
                <c:pt idx="0">
                  <c:v>7.2841473448734817</c:v>
                </c:pt>
                <c:pt idx="1">
                  <c:v>6.8452301625299636</c:v>
                </c:pt>
                <c:pt idx="2">
                  <c:v>6.3001799869031689</c:v>
                </c:pt>
                <c:pt idx="3">
                  <c:v>6.2611282038838736</c:v>
                </c:pt>
                <c:pt idx="4">
                  <c:v>6.0736738777684174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4C8-4FCC-8D01-07572AFE8BA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East Suffolk and North Essex NHS Foundation Trust</c:v>
                </c:pt>
                <c:pt idx="2">
                  <c:v>North West Anglia NHS Foundation Trust</c:v>
                </c:pt>
                <c:pt idx="3">
                  <c:v>James Paget University Hospitals NHS Foundation Trust</c:v>
                </c:pt>
                <c:pt idx="4">
                  <c:v>Mid and South Essex NHS Foundation Trust</c:v>
                </c:pt>
              </c:strCache>
            </c:strRef>
          </c:cat>
          <c:val>
            <c:numRef>
              <c:f>Sheet1!$C$2:$C$6</c:f>
              <c:numCache>
                <c:formatCode>0.0</c:formatCode>
                <c:ptCount val="5"/>
                <c:pt idx="0">
                  <c:v>2.7158526551265183</c:v>
                </c:pt>
                <c:pt idx="1">
                  <c:v>3.1547698374700364</c:v>
                </c:pt>
                <c:pt idx="2">
                  <c:v>3.6998200130968311</c:v>
                </c:pt>
                <c:pt idx="3">
                  <c:v>3.7388717961161264</c:v>
                </c:pt>
                <c:pt idx="4">
                  <c:v>3.9263261222315826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4C8-4FCC-8D01-07572AFE8BA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0.31515479916402578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0.24478458125844327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2.5555161650907614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0.24478458125844327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0.87801702215028499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0.37250334458100198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5.3529532690022128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0.67354312088111712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0.51675952066948661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0.14406869079668283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1.504056613049797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0.14406869079668372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0.51675952066948661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0.3546345445536554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6.794394486534622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6.6599885387200048</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Cambridge University Hospitals NHS Foundation Trust</c:v>
                </c:pt>
                <c:pt idx="2">
                  <c:v>Bedfordshire Hospitals NHS Foundation Trust</c:v>
                </c:pt>
                <c:pt idx="3">
                  <c:v>East Suffolk and North Essex NHS Foundation Trust</c:v>
                </c:pt>
                <c:pt idx="4">
                  <c:v>West Hertfordshire Teaching Hospitals NHS Trust</c:v>
                </c:pt>
              </c:strCache>
            </c:strRef>
          </c:cat>
          <c:val>
            <c:numRef>
              <c:f>Sheet1!$B$2:$B$6</c:f>
              <c:numCache>
                <c:formatCode>0.0</c:formatCode>
                <c:ptCount val="5"/>
                <c:pt idx="0">
                  <c:v>4.3381342158924534</c:v>
                </c:pt>
                <c:pt idx="1">
                  <c:v>5.3831270270389533</c:v>
                </c:pt>
                <c:pt idx="2">
                  <c:v>5.622547796794783</c:v>
                </c:pt>
                <c:pt idx="3">
                  <c:v>5.6910365445269564</c:v>
                </c:pt>
                <c:pt idx="4">
                  <c:v>5.9546330045388238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658-4D94-B3AF-1E5A169727C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Cambridge University Hospitals NHS Foundation Trust</c:v>
                </c:pt>
                <c:pt idx="2">
                  <c:v>Bedfordshire Hospitals NHS Foundation Trust</c:v>
                </c:pt>
                <c:pt idx="3">
                  <c:v>East Suffolk and North Essex NHS Foundation Trust</c:v>
                </c:pt>
                <c:pt idx="4">
                  <c:v>West Hertfordshire Teaching Hospitals NHS Trust</c:v>
                </c:pt>
              </c:strCache>
            </c:strRef>
          </c:cat>
          <c:val>
            <c:numRef>
              <c:f>Sheet1!$C$2:$C$6</c:f>
              <c:numCache>
                <c:formatCode>0.0</c:formatCode>
                <c:ptCount val="5"/>
                <c:pt idx="0">
                  <c:v>5.6618657841075466</c:v>
                </c:pt>
                <c:pt idx="1">
                  <c:v>4.6168729729610467</c:v>
                </c:pt>
                <c:pt idx="2">
                  <c:v>4.377452203205217</c:v>
                </c:pt>
                <c:pt idx="3">
                  <c:v>4.3089634554730436</c:v>
                </c:pt>
                <c:pt idx="4">
                  <c:v>4.0453669954611762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658-4D94-B3AF-1E5A169727C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32357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RAJ | Mid and South Essex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35082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RAJ | Mid and South Essex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2947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RAJ | Mid and South Essex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Mid and South Essex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489232905"/>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994521739"/>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7370026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Were you able to get hospital food when it wasn't a mealtime?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c5. Was there enough choice of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383990739"/>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c23.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c22. Before the operations or procedures, how well did staff explain what would be done?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How suitable was the ward for someone your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Mid and South Essex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kumimoji="0" lang="en-GB" sz="1200" b="0" i="0" u="none" strike="noStrike" kern="1200" cap="none" spc="0" normalizeH="0" baseline="0" noProof="0">
                <a:ln>
                  <a:noFill/>
                </a:ln>
                <a:solidFill>
                  <a:prstClr val="black"/>
                </a:solidFill>
                <a:effectLst/>
                <a:uLnTx/>
                <a:uFillTx/>
                <a:latin typeface="Arial"/>
                <a:ea typeface="+mj-ea"/>
                <a:cs typeface="+mj-cs"/>
              </a:rPr>
              <a:t>Young people having access to hospital food outside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lang="en-GB" sz="1200" b="0">
                <a:solidFill>
                  <a:prstClr val="black"/>
                </a:solidFill>
                <a:latin typeface="Arial"/>
              </a:rPr>
              <a:t>Young people having enough choice of hospital food</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noise from other patients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children and young people with clear explanations after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noProof="0">
                <a:solidFill>
                  <a:prstClr val="black"/>
                </a:solidFill>
                <a:latin typeface="Arial"/>
              </a:rPr>
              <a:t>Children and young people being around others their own age on the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lang="en-GB" sz="1200" b="0">
                <a:solidFill>
                  <a:prstClr val="black"/>
                </a:solidFill>
                <a:latin typeface="Arial"/>
              </a:rPr>
              <a:t>Staff providing children and young people with clear explanations before operations or procedures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Wards being suitable for children and young people's ages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1248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289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2497568659"/>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223653185"/>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268176434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p30_3. Did any of the following bother your child while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p69. When you left hospital, did you know what was going to happen next with your child’s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p50. Did staff agree a plan for your child’s care and treatment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354839730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p60. How would you rate the facilities for parents or carers staying overnight?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p30_4. Did any of the following bother your child while you were in the waiting area? Not having enough to eat or drink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Mid and South Essex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Leaving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lang="en-GB" sz="1200" b="0">
                <a:solidFill>
                  <a:prstClr val="black"/>
                </a:solidFill>
                <a:latin typeface="Arial"/>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lang="en-GB" sz="1200" b="0">
                <a:solidFill>
                  <a:prstClr val="black"/>
                </a:solidFill>
                <a:latin typeface="Arial"/>
              </a:rPr>
              <a:t>Parents / carers understanding next steps in their child / young person's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agreeing care plans with parents / carers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Good facilities being available for parents / carers staying overnight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taking time to listen to children's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lang="en-GB" sz="1200" b="0" noProof="0">
                <a:solidFill>
                  <a:prstClr val="black"/>
                </a:solidFill>
                <a:latin typeface="Arial"/>
              </a:rPr>
              <a:t>Parents / carers having good access to hot drinks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having enough food and drink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experiencing reasonable waiting times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1248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289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8333421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283329150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96480192-2188-680B-6FB0-3C8EA31559A0}"/>
              </a:ext>
            </a:extLst>
          </p:cNvPr>
          <p:cNvGraphicFramePr/>
          <p:nvPr>
            <p:extLst>
              <p:ext uri="{D42A27DB-BD31-4B8C-83A1-F6EECF244321}">
                <p14:modId xmlns:p14="http://schemas.microsoft.com/office/powerpoint/2010/main" val="47593410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95674169-F76D-3EC6-15BD-D181822A53D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8988086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3034963780"/>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1436713232"/>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4138460157"/>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4065157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1514963192"/>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4108582322"/>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24222374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3437849829"/>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1182700519"/>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249747681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C2D78562-B8C3-77C7-759E-1C1E998A2572}"/>
              </a:ext>
            </a:extLst>
          </p:cNvPr>
          <p:cNvGraphicFramePr/>
          <p:nvPr>
            <p:extLst>
              <p:ext uri="{D42A27DB-BD31-4B8C-83A1-F6EECF244321}">
                <p14:modId xmlns:p14="http://schemas.microsoft.com/office/powerpoint/2010/main" val="409169512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3301D904-969C-D303-2B2E-EBCF7514B3B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0440759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915405574"/>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3213799819"/>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1339292762"/>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12264499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2216088798"/>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2038224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3667246537"/>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24691311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2815851761"/>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889924164"/>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347427183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8431B50-6C3A-FB3F-4309-FC9B359909B1}"/>
              </a:ext>
            </a:extLst>
          </p:cNvPr>
          <p:cNvGraphicFramePr/>
          <p:nvPr>
            <p:extLst>
              <p:ext uri="{D42A27DB-BD31-4B8C-83A1-F6EECF244321}">
                <p14:modId xmlns:p14="http://schemas.microsoft.com/office/powerpoint/2010/main" val="226542915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795C0F57-9997-493C-55CC-FB70E7322DE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6643724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1974114137"/>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1716912990"/>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427999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3575908922"/>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256377838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288954193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D6B8069F-668E-AF7D-E4E8-110E872AF8BF}"/>
              </a:ext>
            </a:extLst>
          </p:cNvPr>
          <p:cNvGraphicFramePr/>
          <p:nvPr>
            <p:extLst>
              <p:ext uri="{D42A27DB-BD31-4B8C-83A1-F6EECF244321}">
                <p14:modId xmlns:p14="http://schemas.microsoft.com/office/powerpoint/2010/main" val="10640898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24D9A111-F30F-DE8A-DC0C-AFB10C6859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687113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2823133935"/>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2641033581"/>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816089487"/>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20069139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1105915407"/>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2178097766"/>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22023645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4154689839"/>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9383306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944143610"/>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60034022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356355350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8FB417CF-C960-9522-7101-4A7CAB340595}"/>
              </a:ext>
            </a:extLst>
          </p:cNvPr>
          <p:cNvGraphicFramePr/>
          <p:nvPr>
            <p:extLst>
              <p:ext uri="{D42A27DB-BD31-4B8C-83A1-F6EECF244321}">
                <p14:modId xmlns:p14="http://schemas.microsoft.com/office/powerpoint/2010/main" val="90337936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EC6249FE-15A7-3F95-B772-0F8752BF3C1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1575917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1678369806"/>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488356659"/>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9011591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4000400099"/>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167285163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189640498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5095FA2C-CC82-C521-8ACD-5C20DD9C487E}"/>
              </a:ext>
            </a:extLst>
          </p:cNvPr>
          <p:cNvGraphicFramePr/>
          <p:nvPr>
            <p:extLst>
              <p:ext uri="{D42A27DB-BD31-4B8C-83A1-F6EECF244321}">
                <p14:modId xmlns:p14="http://schemas.microsoft.com/office/powerpoint/2010/main" val="258075725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083B3698-DB12-E0EA-8B36-BBCBE03CA0E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7812488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262594554"/>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25304294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2092567626"/>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1191072350"/>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129479350"/>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41637855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187548531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C57D69BE-B401-E9E8-D460-DA4FD5F12718}"/>
              </a:ext>
            </a:extLst>
          </p:cNvPr>
          <p:cNvGraphicFramePr/>
          <p:nvPr>
            <p:extLst>
              <p:ext uri="{D42A27DB-BD31-4B8C-83A1-F6EECF244321}">
                <p14:modId xmlns:p14="http://schemas.microsoft.com/office/powerpoint/2010/main" val="184157868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FF7DE7E6-EA78-4A2E-CF55-8924E8DC5A1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4793323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2996392995"/>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42265902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4105679945"/>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702397498"/>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2634210832"/>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3282147839"/>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31499758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2110092991"/>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333114551"/>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39631821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2886461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199193985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9E51930-260E-F44A-3D07-05074AFC5A38}"/>
              </a:ext>
            </a:extLst>
          </p:cNvPr>
          <p:cNvGraphicFramePr/>
          <p:nvPr>
            <p:extLst>
              <p:ext uri="{D42A27DB-BD31-4B8C-83A1-F6EECF244321}">
                <p14:modId xmlns:p14="http://schemas.microsoft.com/office/powerpoint/2010/main" val="325681211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3F8242D-F998-F954-F1E6-2375465300F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4615611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1758535978"/>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1395850054"/>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2588455275"/>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056398788"/>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17258896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190062606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15119203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939BB7B-8AA5-CA87-8467-D49872ACE6E5}"/>
              </a:ext>
            </a:extLst>
          </p:cNvPr>
          <p:cNvGraphicFramePr/>
          <p:nvPr>
            <p:extLst>
              <p:ext uri="{D42A27DB-BD31-4B8C-83A1-F6EECF244321}">
                <p14:modId xmlns:p14="http://schemas.microsoft.com/office/powerpoint/2010/main" val="9962494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99BAC0B-0FE9-26F8-9905-FD99DA85AB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6936346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444950758"/>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4260374724"/>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2638246518"/>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10525519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3090411602"/>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4211477589"/>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25266720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3399463665"/>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2650428837"/>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319593566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196528184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18CEF68-528D-9C0E-7183-9A5A4FB930E2}"/>
              </a:ext>
            </a:extLst>
          </p:cNvPr>
          <p:cNvGraphicFramePr/>
          <p:nvPr>
            <p:extLst>
              <p:ext uri="{D42A27DB-BD31-4B8C-83A1-F6EECF244321}">
                <p14:modId xmlns:p14="http://schemas.microsoft.com/office/powerpoint/2010/main" val="148928293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516FF99-F252-EB4B-A7E1-E67A96EF5D9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6371843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1225250101"/>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815377385"/>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39237863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858957668"/>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3090799951"/>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15920420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2236914582"/>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0367192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67070809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3F58972-37CE-4F2A-3D0C-C050F207ACA9}"/>
              </a:ext>
            </a:extLst>
          </p:cNvPr>
          <p:cNvGraphicFramePr/>
          <p:nvPr>
            <p:extLst>
              <p:ext uri="{D42A27DB-BD31-4B8C-83A1-F6EECF244321}">
                <p14:modId xmlns:p14="http://schemas.microsoft.com/office/powerpoint/2010/main" val="229414777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FBF847B-4231-9F44-295C-6890FBAFA52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7906056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265313954"/>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4886862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167005741"/>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16388448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251677273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E3DE30C-440C-60B8-7470-A7210D12E39C}"/>
              </a:ext>
            </a:extLst>
          </p:cNvPr>
          <p:cNvGraphicFramePr/>
          <p:nvPr>
            <p:extLst>
              <p:ext uri="{D42A27DB-BD31-4B8C-83A1-F6EECF244321}">
                <p14:modId xmlns:p14="http://schemas.microsoft.com/office/powerpoint/2010/main" val="190152789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1C472C5-3395-643B-0CEE-C54E03D8F18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5895637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2739670968"/>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23535527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1076434035"/>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4634568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241645778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00827BF-8FD9-C398-D897-88A08DE11ED3}"/>
              </a:ext>
            </a:extLst>
          </p:cNvPr>
          <p:cNvGraphicFramePr/>
          <p:nvPr>
            <p:extLst>
              <p:ext uri="{D42A27DB-BD31-4B8C-83A1-F6EECF244321}">
                <p14:modId xmlns:p14="http://schemas.microsoft.com/office/powerpoint/2010/main" val="276522009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1F70FB8-779C-213E-5276-407D6C5BC75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6113721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32692368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699047323"/>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1626706843"/>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1066815342"/>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180342365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333651535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D077438-96FA-B191-0515-50A3C493108B}"/>
              </a:ext>
            </a:extLst>
          </p:cNvPr>
          <p:cNvGraphicFramePr/>
          <p:nvPr>
            <p:extLst>
              <p:ext uri="{D42A27DB-BD31-4B8C-83A1-F6EECF244321}">
                <p14:modId xmlns:p14="http://schemas.microsoft.com/office/powerpoint/2010/main" val="303759563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7254007-BF64-E554-C17C-3C6768C9C70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3152362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7084436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710448926"/>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40443176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3741308039"/>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04198540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117945945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15600E5-A03A-F3FE-77B7-50F4F41C91CF}"/>
              </a:ext>
            </a:extLst>
          </p:cNvPr>
          <p:cNvGraphicFramePr/>
          <p:nvPr>
            <p:extLst>
              <p:ext uri="{D42A27DB-BD31-4B8C-83A1-F6EECF244321}">
                <p14:modId xmlns:p14="http://schemas.microsoft.com/office/powerpoint/2010/main" val="47325164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BD65E2D-0E3D-E3CF-5415-9F9001B791C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8561117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835042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825157564"/>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427172317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152283230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347A505-937A-6E96-6410-7ABB8E446821}"/>
              </a:ext>
            </a:extLst>
          </p:cNvPr>
          <p:cNvGraphicFramePr/>
          <p:nvPr>
            <p:extLst>
              <p:ext uri="{D42A27DB-BD31-4B8C-83A1-F6EECF244321}">
                <p14:modId xmlns:p14="http://schemas.microsoft.com/office/powerpoint/2010/main" val="20348762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6CE5B3D-C807-71EB-9E89-A1B49A2CBDB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0634073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27348374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90512975"/>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76721472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140848973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56685CF-EDDA-7055-CF55-AD028788C744}"/>
              </a:ext>
            </a:extLst>
          </p:cNvPr>
          <p:cNvGraphicFramePr/>
          <p:nvPr>
            <p:extLst>
              <p:ext uri="{D42A27DB-BD31-4B8C-83A1-F6EECF244321}">
                <p14:modId xmlns:p14="http://schemas.microsoft.com/office/powerpoint/2010/main" val="69511203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86B1C8E-DA42-A673-1CFA-6F5D61BC181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3961371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800969915"/>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9688683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625893012"/>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625982257"/>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308203870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164994051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14B687A-604E-BC77-695A-F2EA0D1EB570}"/>
              </a:ext>
            </a:extLst>
          </p:cNvPr>
          <p:cNvGraphicFramePr/>
          <p:nvPr>
            <p:extLst>
              <p:ext uri="{D42A27DB-BD31-4B8C-83A1-F6EECF244321}">
                <p14:modId xmlns:p14="http://schemas.microsoft.com/office/powerpoint/2010/main" val="96423237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5B42ED4-863D-A2CA-7AA6-D0C9170FA36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9255194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3611075457"/>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32098742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629171733"/>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50397839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262040448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52D2F83-E3D3-E5AE-B5F0-C41076B45730}"/>
              </a:ext>
            </a:extLst>
          </p:cNvPr>
          <p:cNvGraphicFramePr/>
          <p:nvPr>
            <p:extLst>
              <p:ext uri="{D42A27DB-BD31-4B8C-83A1-F6EECF244321}">
                <p14:modId xmlns:p14="http://schemas.microsoft.com/office/powerpoint/2010/main" val="340673951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DD4B507-C1A9-4C8E-6C9E-68A652D1655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425970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593194243"/>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2965441598"/>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4238101784"/>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490106656"/>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42292749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289409809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CFE4AA8-35F8-B924-FDDD-A3F23753B7F2}"/>
              </a:ext>
            </a:extLst>
          </p:cNvPr>
          <p:cNvGraphicFramePr/>
          <p:nvPr>
            <p:extLst>
              <p:ext uri="{D42A27DB-BD31-4B8C-83A1-F6EECF244321}">
                <p14:modId xmlns:p14="http://schemas.microsoft.com/office/powerpoint/2010/main" val="184083054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1417727-A2DF-049D-6C55-FB1DDBB2F6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38809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3594012304"/>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3783266216"/>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461848860"/>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1046708754"/>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3072680895"/>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33388871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280368837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6FE5B8C-90C2-E7D3-42A1-F5D586504026}"/>
              </a:ext>
            </a:extLst>
          </p:cNvPr>
          <p:cNvGraphicFramePr/>
          <p:nvPr>
            <p:extLst>
              <p:ext uri="{D42A27DB-BD31-4B8C-83A1-F6EECF244321}">
                <p14:modId xmlns:p14="http://schemas.microsoft.com/office/powerpoint/2010/main" val="62490747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5330C3E-FBD4-E11E-2FCB-5B838605C26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5569001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1248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289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49%</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1088890428"/>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1110109162"/>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3422348701"/>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2845477509"/>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88947299"/>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2743715022"/>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2940164496"/>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2685753542"/>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2030736952"/>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3746578697"/>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252560012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60456746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E173A7E-D6E1-8826-58F0-0B7CDD803255}"/>
              </a:ext>
            </a:extLst>
          </p:cNvPr>
          <p:cNvGraphicFramePr/>
          <p:nvPr>
            <p:extLst>
              <p:ext uri="{D42A27DB-BD31-4B8C-83A1-F6EECF244321}">
                <p14:modId xmlns:p14="http://schemas.microsoft.com/office/powerpoint/2010/main" val="36454871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CB91CE1-DCEC-8477-C7B5-3FF68D902E6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8413412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1353798668"/>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1524404722"/>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2157051979"/>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3049952334"/>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67008953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c20_6. Did any of the following bother you when you were in the waiting area? Nothing bothered 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p67. To what extent did you understand the information you were given about caring for your child after you left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707865334"/>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p30_3. Did any of the following bother your child while you were in the waiting area? Not having enough to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p50. Did staff agree a plan for your child’s care and treatment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3479038598"/>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11727</Words>
  <Application>Microsoft Office PowerPoint</Application>
  <PresentationFormat>Widescreen</PresentationFormat>
  <Paragraphs>1593</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Mid and South Essex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2025-05-23T10:56:33Z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